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8"/>
    <p:sldMasterId id="2147483730" r:id="rId9"/>
  </p:sldMasterIdLst>
  <p:notesMasterIdLst>
    <p:notesMasterId r:id="rId23"/>
  </p:notesMasterIdLst>
  <p:handoutMasterIdLst>
    <p:handoutMasterId r:id="rId24"/>
  </p:handoutMasterIdLst>
  <p:sldIdLst>
    <p:sldId id="256" r:id="rId10"/>
    <p:sldId id="349" r:id="rId11"/>
    <p:sldId id="360" r:id="rId12"/>
    <p:sldId id="372" r:id="rId13"/>
    <p:sldId id="368" r:id="rId14"/>
    <p:sldId id="377" r:id="rId15"/>
    <p:sldId id="378" r:id="rId16"/>
    <p:sldId id="374" r:id="rId17"/>
    <p:sldId id="379" r:id="rId18"/>
    <p:sldId id="369" r:id="rId19"/>
    <p:sldId id="380" r:id="rId20"/>
    <p:sldId id="376" r:id="rId21"/>
    <p:sldId id="381" r:id="rId22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 JPICT MDI" id="{4D1D4278-5C95-4031-BCFD-B332D0662161}">
          <p14:sldIdLst>
            <p14:sldId id="256"/>
            <p14:sldId id="349"/>
            <p14:sldId id="360"/>
            <p14:sldId id="372"/>
            <p14:sldId id="368"/>
            <p14:sldId id="377"/>
            <p14:sldId id="378"/>
            <p14:sldId id="374"/>
            <p14:sldId id="379"/>
            <p14:sldId id="369"/>
            <p14:sldId id="380"/>
            <p14:sldId id="376"/>
            <p14:sldId id="3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EAEFF7"/>
    <a:srgbClr val="D2DEEF"/>
    <a:srgbClr val="00A4DE"/>
    <a:srgbClr val="FFFFFF"/>
    <a:srgbClr val="3498DB"/>
    <a:srgbClr val="F47821"/>
    <a:srgbClr val="975160"/>
    <a:srgbClr val="A8404F"/>
    <a:srgbClr val="2D8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86421" autoAdjust="0"/>
  </p:normalViewPr>
  <p:slideViewPr>
    <p:cSldViewPr snapToGrid="0">
      <p:cViewPr varScale="1">
        <p:scale>
          <a:sx n="83" d="100"/>
          <a:sy n="83" d="100"/>
        </p:scale>
        <p:origin x="605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1" d="100"/>
        <a:sy n="111" d="100"/>
      </p:scale>
      <p:origin x="0" y="-9436"/>
    </p:cViewPr>
  </p:sorterViewPr>
  <p:notesViewPr>
    <p:cSldViewPr snapToGrid="0">
      <p:cViewPr varScale="1">
        <p:scale>
          <a:sx n="78" d="100"/>
          <a:sy n="78" d="100"/>
        </p:scale>
        <p:origin x="3978" y="114"/>
      </p:cViewPr>
      <p:guideLst>
        <p:guide orient="horz" pos="2928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customXml" Target="../customXml/item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24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2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82119" cy="466434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2"/>
            <a:ext cx="2982119" cy="466434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07C45F23-5C6E-432A-B3D3-F93185A174A0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971"/>
            <a:ext cx="2982119" cy="466433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71"/>
            <a:ext cx="2982119" cy="466433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C7ECB352-3783-49A7-B22F-54924960B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21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82119" cy="466434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2"/>
            <a:ext cx="2982119" cy="466434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02FB31E9-CD29-4BB1-934D-61E58D5D2D6B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2463" y="1162050"/>
            <a:ext cx="5576887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3"/>
            <a:ext cx="5505450" cy="3660457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971"/>
            <a:ext cx="2982119" cy="466433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71"/>
            <a:ext cx="2982119" cy="466433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2E2DBCA3-FF35-4AD7-9C11-69045935B3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38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50938"/>
            <a:ext cx="5521325" cy="3105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4" name="Google Shape;304;p1:notes"/>
          <p:cNvSpPr txBox="1">
            <a:spLocks noGrp="1"/>
          </p:cNvSpPr>
          <p:nvPr>
            <p:ph type="body" idx="1"/>
          </p:nvPr>
        </p:nvSpPr>
        <p:spPr>
          <a:xfrm>
            <a:off x="679261" y="4430017"/>
            <a:ext cx="5434079" cy="3624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t" anchorCtr="0">
            <a:noAutofit/>
          </a:bodyPr>
          <a:lstStyle/>
          <a:p>
            <a:pPr>
              <a:buClr>
                <a:schemeClr val="dk1"/>
              </a:buClr>
              <a:buSzPts val="1200"/>
            </a:pPr>
            <a:endParaRPr dirty="0"/>
          </a:p>
        </p:txBody>
      </p:sp>
      <p:sp>
        <p:nvSpPr>
          <p:cNvPr id="305" name="Google Shape;305;p1:notes"/>
          <p:cNvSpPr txBox="1">
            <a:spLocks noGrp="1"/>
          </p:cNvSpPr>
          <p:nvPr>
            <p:ph type="sldNum" idx="12"/>
          </p:nvPr>
        </p:nvSpPr>
        <p:spPr>
          <a:xfrm>
            <a:off x="3847571" y="8743372"/>
            <a:ext cx="2943459" cy="461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b" anchorCtr="0">
            <a:noAutofit/>
          </a:bodyPr>
          <a:lstStyle/>
          <a:p>
            <a:pPr defTabSz="913211">
              <a:buClr>
                <a:srgbClr val="000000"/>
              </a:buClr>
              <a:buSzPts val="1400"/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defTabSz="913211">
                <a:buClr>
                  <a:srgbClr val="000000"/>
                </a:buClr>
                <a:buSzPts val="1400"/>
                <a:defRPr/>
              </a:pPr>
              <a:t>1</a:t>
            </a:fld>
            <a:endParaRPr sz="140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50938"/>
            <a:ext cx="5524500" cy="31067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2:notes"/>
          <p:cNvSpPr txBox="1">
            <a:spLocks noGrp="1"/>
          </p:cNvSpPr>
          <p:nvPr>
            <p:ph type="body" idx="1"/>
          </p:nvPr>
        </p:nvSpPr>
        <p:spPr>
          <a:xfrm>
            <a:off x="679261" y="4430016"/>
            <a:ext cx="5434079" cy="3624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t" anchorCtr="0">
            <a:noAutofit/>
          </a:bodyPr>
          <a:lstStyle/>
          <a:p>
            <a:endParaRPr dirty="0"/>
          </a:p>
        </p:txBody>
      </p:sp>
      <p:sp>
        <p:nvSpPr>
          <p:cNvPr id="317" name="Google Shape;317;p2:notes"/>
          <p:cNvSpPr txBox="1">
            <a:spLocks noGrp="1"/>
          </p:cNvSpPr>
          <p:nvPr>
            <p:ph type="sldNum" idx="12"/>
          </p:nvPr>
        </p:nvSpPr>
        <p:spPr>
          <a:xfrm>
            <a:off x="3847569" y="8743370"/>
            <a:ext cx="2943459" cy="461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b" anchorCtr="0">
            <a:noAutofit/>
          </a:bodyPr>
          <a:lstStyle/>
          <a:p>
            <a:pPr defTabSz="913211">
              <a:buClr>
                <a:srgbClr val="000000"/>
              </a:buClr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13211">
                <a:buClr>
                  <a:srgbClr val="000000"/>
                </a:buClr>
                <a:defRPr/>
              </a:pPr>
              <a:t>10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39205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50938"/>
            <a:ext cx="5524500" cy="31067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2:notes"/>
          <p:cNvSpPr txBox="1">
            <a:spLocks noGrp="1"/>
          </p:cNvSpPr>
          <p:nvPr>
            <p:ph type="body" idx="1"/>
          </p:nvPr>
        </p:nvSpPr>
        <p:spPr>
          <a:xfrm>
            <a:off x="679261" y="4430016"/>
            <a:ext cx="5434079" cy="3624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t" anchorCtr="0">
            <a:noAutofit/>
          </a:bodyPr>
          <a:lstStyle/>
          <a:p>
            <a:endParaRPr dirty="0"/>
          </a:p>
        </p:txBody>
      </p:sp>
      <p:sp>
        <p:nvSpPr>
          <p:cNvPr id="317" name="Google Shape;317;p2:notes"/>
          <p:cNvSpPr txBox="1">
            <a:spLocks noGrp="1"/>
          </p:cNvSpPr>
          <p:nvPr>
            <p:ph type="sldNum" idx="12"/>
          </p:nvPr>
        </p:nvSpPr>
        <p:spPr>
          <a:xfrm>
            <a:off x="3847569" y="8743370"/>
            <a:ext cx="2943459" cy="461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b" anchorCtr="0">
            <a:noAutofit/>
          </a:bodyPr>
          <a:lstStyle/>
          <a:p>
            <a:pPr defTabSz="913211">
              <a:buClr>
                <a:srgbClr val="000000"/>
              </a:buClr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13211">
                <a:buClr>
                  <a:srgbClr val="000000"/>
                </a:buClr>
                <a:defRPr/>
              </a:pPr>
              <a:t>11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78901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50938"/>
            <a:ext cx="5524500" cy="31067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2:notes"/>
          <p:cNvSpPr txBox="1">
            <a:spLocks noGrp="1"/>
          </p:cNvSpPr>
          <p:nvPr>
            <p:ph type="body" idx="1"/>
          </p:nvPr>
        </p:nvSpPr>
        <p:spPr>
          <a:xfrm>
            <a:off x="679261" y="4430016"/>
            <a:ext cx="5434079" cy="3624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t" anchorCtr="0">
            <a:noAutofit/>
          </a:bodyPr>
          <a:lstStyle/>
          <a:p>
            <a:endParaRPr dirty="0"/>
          </a:p>
        </p:txBody>
      </p:sp>
      <p:sp>
        <p:nvSpPr>
          <p:cNvPr id="317" name="Google Shape;317;p2:notes"/>
          <p:cNvSpPr txBox="1">
            <a:spLocks noGrp="1"/>
          </p:cNvSpPr>
          <p:nvPr>
            <p:ph type="sldNum" idx="12"/>
          </p:nvPr>
        </p:nvSpPr>
        <p:spPr>
          <a:xfrm>
            <a:off x="3847569" y="8743370"/>
            <a:ext cx="2943459" cy="461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b" anchorCtr="0">
            <a:noAutofit/>
          </a:bodyPr>
          <a:lstStyle/>
          <a:p>
            <a:pPr defTabSz="913211">
              <a:buClr>
                <a:srgbClr val="000000"/>
              </a:buClr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13211">
                <a:buClr>
                  <a:srgbClr val="000000"/>
                </a:buClr>
                <a:defRPr/>
              </a:pPr>
              <a:t>12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42195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50938"/>
            <a:ext cx="5524500" cy="31067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2:notes"/>
          <p:cNvSpPr txBox="1">
            <a:spLocks noGrp="1"/>
          </p:cNvSpPr>
          <p:nvPr>
            <p:ph type="body" idx="1"/>
          </p:nvPr>
        </p:nvSpPr>
        <p:spPr>
          <a:xfrm>
            <a:off x="679261" y="4430016"/>
            <a:ext cx="5434079" cy="3624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t" anchorCtr="0">
            <a:noAutofit/>
          </a:bodyPr>
          <a:lstStyle/>
          <a:p>
            <a:endParaRPr dirty="0"/>
          </a:p>
        </p:txBody>
      </p:sp>
      <p:sp>
        <p:nvSpPr>
          <p:cNvPr id="317" name="Google Shape;317;p2:notes"/>
          <p:cNvSpPr txBox="1">
            <a:spLocks noGrp="1"/>
          </p:cNvSpPr>
          <p:nvPr>
            <p:ph type="sldNum" idx="12"/>
          </p:nvPr>
        </p:nvSpPr>
        <p:spPr>
          <a:xfrm>
            <a:off x="3847569" y="8743370"/>
            <a:ext cx="2943459" cy="461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b" anchorCtr="0">
            <a:noAutofit/>
          </a:bodyPr>
          <a:lstStyle/>
          <a:p>
            <a:pPr defTabSz="913211">
              <a:buClr>
                <a:srgbClr val="000000"/>
              </a:buClr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13211">
                <a:buClr>
                  <a:srgbClr val="000000"/>
                </a:buClr>
                <a:defRPr/>
              </a:pPr>
              <a:t>13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3615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50938"/>
            <a:ext cx="5524500" cy="31067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2:notes"/>
          <p:cNvSpPr txBox="1">
            <a:spLocks noGrp="1"/>
          </p:cNvSpPr>
          <p:nvPr>
            <p:ph type="body" idx="1"/>
          </p:nvPr>
        </p:nvSpPr>
        <p:spPr>
          <a:xfrm>
            <a:off x="679261" y="4430016"/>
            <a:ext cx="5434079" cy="3624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t" anchorCtr="0">
            <a:noAutofit/>
          </a:bodyPr>
          <a:lstStyle/>
          <a:p>
            <a:endParaRPr dirty="0"/>
          </a:p>
        </p:txBody>
      </p:sp>
      <p:sp>
        <p:nvSpPr>
          <p:cNvPr id="317" name="Google Shape;317;p2:notes"/>
          <p:cNvSpPr txBox="1">
            <a:spLocks noGrp="1"/>
          </p:cNvSpPr>
          <p:nvPr>
            <p:ph type="sldNum" idx="12"/>
          </p:nvPr>
        </p:nvSpPr>
        <p:spPr>
          <a:xfrm>
            <a:off x="3847569" y="8743370"/>
            <a:ext cx="2943459" cy="461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b" anchorCtr="0">
            <a:noAutofit/>
          </a:bodyPr>
          <a:lstStyle/>
          <a:p>
            <a:pPr defTabSz="913211">
              <a:buClr>
                <a:srgbClr val="000000"/>
              </a:buClr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13211">
                <a:buClr>
                  <a:srgbClr val="000000"/>
                </a:buClr>
                <a:defRPr/>
              </a:pPr>
              <a:t>2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0113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50938"/>
            <a:ext cx="5524500" cy="31067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2:notes"/>
          <p:cNvSpPr txBox="1">
            <a:spLocks noGrp="1"/>
          </p:cNvSpPr>
          <p:nvPr>
            <p:ph type="body" idx="1"/>
          </p:nvPr>
        </p:nvSpPr>
        <p:spPr>
          <a:xfrm>
            <a:off x="679261" y="4430016"/>
            <a:ext cx="5434079" cy="3624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t" anchorCtr="0">
            <a:noAutofit/>
          </a:bodyPr>
          <a:lstStyle/>
          <a:p>
            <a:endParaRPr dirty="0"/>
          </a:p>
        </p:txBody>
      </p:sp>
      <p:sp>
        <p:nvSpPr>
          <p:cNvPr id="317" name="Google Shape;317;p2:notes"/>
          <p:cNvSpPr txBox="1">
            <a:spLocks noGrp="1"/>
          </p:cNvSpPr>
          <p:nvPr>
            <p:ph type="sldNum" idx="12"/>
          </p:nvPr>
        </p:nvSpPr>
        <p:spPr>
          <a:xfrm>
            <a:off x="3847569" y="8743370"/>
            <a:ext cx="2943459" cy="461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b" anchorCtr="0">
            <a:noAutofit/>
          </a:bodyPr>
          <a:lstStyle/>
          <a:p>
            <a:pPr defTabSz="913211">
              <a:buClr>
                <a:srgbClr val="000000"/>
              </a:buClr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13211">
                <a:buClr>
                  <a:srgbClr val="000000"/>
                </a:buClr>
                <a:defRPr/>
              </a:pPr>
              <a:t>3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0892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50938"/>
            <a:ext cx="5524500" cy="31067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2:notes"/>
          <p:cNvSpPr txBox="1">
            <a:spLocks noGrp="1"/>
          </p:cNvSpPr>
          <p:nvPr>
            <p:ph type="body" idx="1"/>
          </p:nvPr>
        </p:nvSpPr>
        <p:spPr>
          <a:xfrm>
            <a:off x="679261" y="4430016"/>
            <a:ext cx="5434079" cy="3624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t" anchorCtr="0">
            <a:noAutofit/>
          </a:bodyPr>
          <a:lstStyle/>
          <a:p>
            <a:endParaRPr dirty="0"/>
          </a:p>
        </p:txBody>
      </p:sp>
      <p:sp>
        <p:nvSpPr>
          <p:cNvPr id="317" name="Google Shape;317;p2:notes"/>
          <p:cNvSpPr txBox="1">
            <a:spLocks noGrp="1"/>
          </p:cNvSpPr>
          <p:nvPr>
            <p:ph type="sldNum" idx="12"/>
          </p:nvPr>
        </p:nvSpPr>
        <p:spPr>
          <a:xfrm>
            <a:off x="3847569" y="8743370"/>
            <a:ext cx="2943459" cy="461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b" anchorCtr="0">
            <a:noAutofit/>
          </a:bodyPr>
          <a:lstStyle/>
          <a:p>
            <a:pPr defTabSz="913211">
              <a:buClr>
                <a:srgbClr val="000000"/>
              </a:buClr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13211">
                <a:buClr>
                  <a:srgbClr val="000000"/>
                </a:buClr>
                <a:defRPr/>
              </a:pPr>
              <a:t>4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8305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50938"/>
            <a:ext cx="5524500" cy="31067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2:notes"/>
          <p:cNvSpPr txBox="1">
            <a:spLocks noGrp="1"/>
          </p:cNvSpPr>
          <p:nvPr>
            <p:ph type="body" idx="1"/>
          </p:nvPr>
        </p:nvSpPr>
        <p:spPr>
          <a:xfrm>
            <a:off x="679261" y="4430016"/>
            <a:ext cx="5434079" cy="3624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t" anchorCtr="0">
            <a:noAutofit/>
          </a:bodyPr>
          <a:lstStyle/>
          <a:p>
            <a:endParaRPr dirty="0"/>
          </a:p>
        </p:txBody>
      </p:sp>
      <p:sp>
        <p:nvSpPr>
          <p:cNvPr id="317" name="Google Shape;317;p2:notes"/>
          <p:cNvSpPr txBox="1">
            <a:spLocks noGrp="1"/>
          </p:cNvSpPr>
          <p:nvPr>
            <p:ph type="sldNum" idx="12"/>
          </p:nvPr>
        </p:nvSpPr>
        <p:spPr>
          <a:xfrm>
            <a:off x="3847569" y="8743370"/>
            <a:ext cx="2943459" cy="461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b" anchorCtr="0">
            <a:noAutofit/>
          </a:bodyPr>
          <a:lstStyle/>
          <a:p>
            <a:pPr defTabSz="913211">
              <a:buClr>
                <a:srgbClr val="000000"/>
              </a:buClr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13211">
                <a:buClr>
                  <a:srgbClr val="000000"/>
                </a:buClr>
                <a:defRPr/>
              </a:pPr>
              <a:t>5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3754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50938"/>
            <a:ext cx="5524500" cy="31067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2:notes"/>
          <p:cNvSpPr txBox="1">
            <a:spLocks noGrp="1"/>
          </p:cNvSpPr>
          <p:nvPr>
            <p:ph type="body" idx="1"/>
          </p:nvPr>
        </p:nvSpPr>
        <p:spPr>
          <a:xfrm>
            <a:off x="679261" y="4430016"/>
            <a:ext cx="5434079" cy="3624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t" anchorCtr="0">
            <a:noAutofit/>
          </a:bodyPr>
          <a:lstStyle/>
          <a:p>
            <a:endParaRPr dirty="0"/>
          </a:p>
        </p:txBody>
      </p:sp>
      <p:sp>
        <p:nvSpPr>
          <p:cNvPr id="317" name="Google Shape;317;p2:notes"/>
          <p:cNvSpPr txBox="1">
            <a:spLocks noGrp="1"/>
          </p:cNvSpPr>
          <p:nvPr>
            <p:ph type="sldNum" idx="12"/>
          </p:nvPr>
        </p:nvSpPr>
        <p:spPr>
          <a:xfrm>
            <a:off x="3847569" y="8743370"/>
            <a:ext cx="2943459" cy="461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b" anchorCtr="0">
            <a:noAutofit/>
          </a:bodyPr>
          <a:lstStyle/>
          <a:p>
            <a:pPr defTabSz="913211">
              <a:buClr>
                <a:srgbClr val="000000"/>
              </a:buClr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13211">
                <a:buClr>
                  <a:srgbClr val="000000"/>
                </a:buClr>
                <a:defRPr/>
              </a:pPr>
              <a:t>6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70739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50938"/>
            <a:ext cx="5524500" cy="31067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2:notes"/>
          <p:cNvSpPr txBox="1">
            <a:spLocks noGrp="1"/>
          </p:cNvSpPr>
          <p:nvPr>
            <p:ph type="body" idx="1"/>
          </p:nvPr>
        </p:nvSpPr>
        <p:spPr>
          <a:xfrm>
            <a:off x="679261" y="4430016"/>
            <a:ext cx="5434079" cy="3624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t" anchorCtr="0">
            <a:noAutofit/>
          </a:bodyPr>
          <a:lstStyle/>
          <a:p>
            <a:endParaRPr dirty="0"/>
          </a:p>
        </p:txBody>
      </p:sp>
      <p:sp>
        <p:nvSpPr>
          <p:cNvPr id="317" name="Google Shape;317;p2:notes"/>
          <p:cNvSpPr txBox="1">
            <a:spLocks noGrp="1"/>
          </p:cNvSpPr>
          <p:nvPr>
            <p:ph type="sldNum" idx="12"/>
          </p:nvPr>
        </p:nvSpPr>
        <p:spPr>
          <a:xfrm>
            <a:off x="3847569" y="8743370"/>
            <a:ext cx="2943459" cy="461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b" anchorCtr="0">
            <a:noAutofit/>
          </a:bodyPr>
          <a:lstStyle/>
          <a:p>
            <a:pPr defTabSz="913211">
              <a:buClr>
                <a:srgbClr val="000000"/>
              </a:buClr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13211">
                <a:buClr>
                  <a:srgbClr val="000000"/>
                </a:buClr>
                <a:defRPr/>
              </a:pPr>
              <a:t>7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93076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50938"/>
            <a:ext cx="5524500" cy="31067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2:notes"/>
          <p:cNvSpPr txBox="1">
            <a:spLocks noGrp="1"/>
          </p:cNvSpPr>
          <p:nvPr>
            <p:ph type="body" idx="1"/>
          </p:nvPr>
        </p:nvSpPr>
        <p:spPr>
          <a:xfrm>
            <a:off x="679261" y="4430016"/>
            <a:ext cx="5434079" cy="3624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t" anchorCtr="0">
            <a:noAutofit/>
          </a:bodyPr>
          <a:lstStyle/>
          <a:p>
            <a:endParaRPr dirty="0"/>
          </a:p>
        </p:txBody>
      </p:sp>
      <p:sp>
        <p:nvSpPr>
          <p:cNvPr id="317" name="Google Shape;317;p2:notes"/>
          <p:cNvSpPr txBox="1">
            <a:spLocks noGrp="1"/>
          </p:cNvSpPr>
          <p:nvPr>
            <p:ph type="sldNum" idx="12"/>
          </p:nvPr>
        </p:nvSpPr>
        <p:spPr>
          <a:xfrm>
            <a:off x="3847569" y="8743370"/>
            <a:ext cx="2943459" cy="461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b" anchorCtr="0">
            <a:noAutofit/>
          </a:bodyPr>
          <a:lstStyle/>
          <a:p>
            <a:pPr defTabSz="913211">
              <a:buClr>
                <a:srgbClr val="000000"/>
              </a:buClr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13211">
                <a:buClr>
                  <a:srgbClr val="000000"/>
                </a:buClr>
                <a:defRPr/>
              </a:pPr>
              <a:t>8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37454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33413" y="1150938"/>
            <a:ext cx="5524500" cy="31067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6" name="Google Shape;316;p2:notes"/>
          <p:cNvSpPr txBox="1">
            <a:spLocks noGrp="1"/>
          </p:cNvSpPr>
          <p:nvPr>
            <p:ph type="body" idx="1"/>
          </p:nvPr>
        </p:nvSpPr>
        <p:spPr>
          <a:xfrm>
            <a:off x="679261" y="4430016"/>
            <a:ext cx="5434079" cy="3624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t" anchorCtr="0">
            <a:noAutofit/>
          </a:bodyPr>
          <a:lstStyle/>
          <a:p>
            <a:endParaRPr dirty="0"/>
          </a:p>
        </p:txBody>
      </p:sp>
      <p:sp>
        <p:nvSpPr>
          <p:cNvPr id="317" name="Google Shape;317;p2:notes"/>
          <p:cNvSpPr txBox="1">
            <a:spLocks noGrp="1"/>
          </p:cNvSpPr>
          <p:nvPr>
            <p:ph type="sldNum" idx="12"/>
          </p:nvPr>
        </p:nvSpPr>
        <p:spPr>
          <a:xfrm>
            <a:off x="3847569" y="8743370"/>
            <a:ext cx="2943459" cy="461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06" tIns="45641" rIns="91306" bIns="45641" anchor="b" anchorCtr="0">
            <a:noAutofit/>
          </a:bodyPr>
          <a:lstStyle/>
          <a:p>
            <a:pPr defTabSz="913211">
              <a:buClr>
                <a:srgbClr val="000000"/>
              </a:buClr>
              <a:defRPr/>
            </a:pPr>
            <a:fld id="{00000000-1234-1234-1234-123412341234}" type="slidenum">
              <a:rPr lang="en-US" sz="14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pPr defTabSz="913211">
                <a:buClr>
                  <a:srgbClr val="000000"/>
                </a:buClr>
                <a:defRPr/>
              </a:pPr>
              <a:t>9</a:t>
            </a:fld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3643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20"/>
          <p:cNvSpPr/>
          <p:nvPr userDrawn="1"/>
        </p:nvSpPr>
        <p:spPr>
          <a:xfrm flipH="1">
            <a:off x="9330850" y="6049096"/>
            <a:ext cx="2861151" cy="808905"/>
          </a:xfrm>
          <a:custGeom>
            <a:avLst/>
            <a:gdLst>
              <a:gd name="connsiteX0" fmla="*/ 2118589 w 2861151"/>
              <a:gd name="connsiteY0" fmla="*/ 0 h 808905"/>
              <a:gd name="connsiteX1" fmla="*/ 2118589 w 2861151"/>
              <a:gd name="connsiteY1" fmla="*/ 1 h 808905"/>
              <a:gd name="connsiteX2" fmla="*/ 0 w 2861151"/>
              <a:gd name="connsiteY2" fmla="*/ 1 h 808905"/>
              <a:gd name="connsiteX3" fmla="*/ 0 w 2861151"/>
              <a:gd name="connsiteY3" fmla="*/ 808905 h 808905"/>
              <a:gd name="connsiteX4" fmla="*/ 2861151 w 2861151"/>
              <a:gd name="connsiteY4" fmla="*/ 808905 h 808905"/>
              <a:gd name="connsiteX5" fmla="*/ 2120702 w 2861151"/>
              <a:gd name="connsiteY5" fmla="*/ 2302 h 808905"/>
              <a:gd name="connsiteX6" fmla="*/ 2120702 w 2861151"/>
              <a:gd name="connsiteY6" fmla="*/ 1 h 808905"/>
              <a:gd name="connsiteX7" fmla="*/ 2118590 w 2861151"/>
              <a:gd name="connsiteY7" fmla="*/ 1 h 808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61151" h="808905">
                <a:moveTo>
                  <a:pt x="2118589" y="0"/>
                </a:moveTo>
                <a:lnTo>
                  <a:pt x="2118589" y="1"/>
                </a:lnTo>
                <a:lnTo>
                  <a:pt x="0" y="1"/>
                </a:lnTo>
                <a:lnTo>
                  <a:pt x="0" y="808905"/>
                </a:lnTo>
                <a:lnTo>
                  <a:pt x="2861151" y="808905"/>
                </a:lnTo>
                <a:lnTo>
                  <a:pt x="2120702" y="2302"/>
                </a:lnTo>
                <a:lnTo>
                  <a:pt x="2120702" y="1"/>
                </a:lnTo>
                <a:lnTo>
                  <a:pt x="2118590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2" name="Rectangle 21"/>
          <p:cNvSpPr/>
          <p:nvPr userDrawn="1"/>
        </p:nvSpPr>
        <p:spPr>
          <a:xfrm>
            <a:off x="0" y="6691195"/>
            <a:ext cx="12192000" cy="166805"/>
          </a:xfrm>
          <a:prstGeom prst="rect">
            <a:avLst/>
          </a:prstGeom>
          <a:solidFill>
            <a:srgbClr val="6C14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Title 28"/>
          <p:cNvSpPr>
            <a:spLocks noGrp="1"/>
          </p:cNvSpPr>
          <p:nvPr>
            <p:ph type="title" hasCustomPrompt="1"/>
          </p:nvPr>
        </p:nvSpPr>
        <p:spPr>
          <a:xfrm>
            <a:off x="2703081" y="2462098"/>
            <a:ext cx="6743700" cy="1325563"/>
          </a:xfrm>
          <a:prstGeom prst="rect">
            <a:avLst/>
          </a:prstGeom>
        </p:spPr>
        <p:txBody>
          <a:bodyPr anchor="ctr"/>
          <a:lstStyle>
            <a:lvl1pPr algn="ctr">
              <a:defRPr sz="4800" b="1" baseline="0">
                <a:solidFill>
                  <a:srgbClr val="2229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TAJUK SLAID</a:t>
            </a:r>
            <a:endParaRPr lang="en-MY" dirty="0"/>
          </a:p>
        </p:txBody>
      </p:sp>
      <p:sp>
        <p:nvSpPr>
          <p:cNvPr id="40" name="Freeform 1223">
            <a:extLst>
              <a:ext uri="{FF2B5EF4-FFF2-40B4-BE49-F238E27FC236}">
                <a16:creationId xmlns:a16="http://schemas.microsoft.com/office/drawing/2014/main" id="{3FF04FD1-0A13-487A-BBFE-5A127EBA33A9}"/>
              </a:ext>
            </a:extLst>
          </p:cNvPr>
          <p:cNvSpPr/>
          <p:nvPr userDrawn="1"/>
        </p:nvSpPr>
        <p:spPr>
          <a:xfrm rot="10800000" flipH="1">
            <a:off x="-872" y="3420"/>
            <a:ext cx="2861151" cy="808905"/>
          </a:xfrm>
          <a:custGeom>
            <a:avLst/>
            <a:gdLst>
              <a:gd name="connsiteX0" fmla="*/ 2118589 w 2861151"/>
              <a:gd name="connsiteY0" fmla="*/ 0 h 808905"/>
              <a:gd name="connsiteX1" fmla="*/ 2118589 w 2861151"/>
              <a:gd name="connsiteY1" fmla="*/ 1 h 808905"/>
              <a:gd name="connsiteX2" fmla="*/ 0 w 2861151"/>
              <a:gd name="connsiteY2" fmla="*/ 1 h 808905"/>
              <a:gd name="connsiteX3" fmla="*/ 0 w 2861151"/>
              <a:gd name="connsiteY3" fmla="*/ 808905 h 808905"/>
              <a:gd name="connsiteX4" fmla="*/ 2861151 w 2861151"/>
              <a:gd name="connsiteY4" fmla="*/ 808905 h 808905"/>
              <a:gd name="connsiteX5" fmla="*/ 2120702 w 2861151"/>
              <a:gd name="connsiteY5" fmla="*/ 2302 h 808905"/>
              <a:gd name="connsiteX6" fmla="*/ 2120702 w 2861151"/>
              <a:gd name="connsiteY6" fmla="*/ 1 h 808905"/>
              <a:gd name="connsiteX7" fmla="*/ 2118590 w 2861151"/>
              <a:gd name="connsiteY7" fmla="*/ 1 h 808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61151" h="808905">
                <a:moveTo>
                  <a:pt x="2118589" y="0"/>
                </a:moveTo>
                <a:lnTo>
                  <a:pt x="2118589" y="1"/>
                </a:lnTo>
                <a:lnTo>
                  <a:pt x="0" y="1"/>
                </a:lnTo>
                <a:lnTo>
                  <a:pt x="0" y="808905"/>
                </a:lnTo>
                <a:lnTo>
                  <a:pt x="2861151" y="808905"/>
                </a:lnTo>
                <a:lnTo>
                  <a:pt x="2120702" y="2302"/>
                </a:lnTo>
                <a:lnTo>
                  <a:pt x="2120702" y="1"/>
                </a:lnTo>
                <a:lnTo>
                  <a:pt x="2118590" y="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A726BACA-3050-47B2-B643-74F89EE78E93}"/>
              </a:ext>
            </a:extLst>
          </p:cNvPr>
          <p:cNvGrpSpPr/>
          <p:nvPr userDrawn="1"/>
        </p:nvGrpSpPr>
        <p:grpSpPr>
          <a:xfrm>
            <a:off x="0" y="0"/>
            <a:ext cx="12192001" cy="201501"/>
            <a:chOff x="0" y="0"/>
            <a:chExt cx="12192001" cy="201501"/>
          </a:xfrm>
        </p:grpSpPr>
        <p:sp>
          <p:nvSpPr>
            <p:cNvPr id="42" name="Rectangle 41"/>
            <p:cNvSpPr/>
            <p:nvPr userDrawn="1"/>
          </p:nvSpPr>
          <p:spPr>
            <a:xfrm flipH="1" flipV="1">
              <a:off x="0" y="0"/>
              <a:ext cx="12192000" cy="112444"/>
            </a:xfrm>
            <a:prstGeom prst="rect">
              <a:avLst/>
            </a:prstGeom>
            <a:solidFill>
              <a:srgbClr val="6C14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43" name="Rectangle 42"/>
            <p:cNvSpPr/>
            <p:nvPr userDrawn="1"/>
          </p:nvSpPr>
          <p:spPr>
            <a:xfrm flipV="1">
              <a:off x="1" y="102687"/>
              <a:ext cx="12192000" cy="98814"/>
            </a:xfrm>
            <a:prstGeom prst="rect">
              <a:avLst/>
            </a:prstGeom>
            <a:gradFill>
              <a:gsLst>
                <a:gs pos="0">
                  <a:srgbClr val="222935"/>
                </a:gs>
                <a:gs pos="77000">
                  <a:schemeClr val="accent3">
                    <a:lumMod val="95000"/>
                    <a:lumOff val="5000"/>
                  </a:schemeClr>
                </a:gs>
                <a:gs pos="100000">
                  <a:schemeClr val="accent3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gradFill flip="none" rotWithShape="1">
                <a:gsLst>
                  <a:gs pos="0">
                    <a:schemeClr val="accent3">
                      <a:lumMod val="40000"/>
                      <a:lumOff val="60000"/>
                    </a:schemeClr>
                  </a:gs>
                  <a:gs pos="77000">
                    <a:schemeClr val="accent3">
                      <a:lumMod val="95000"/>
                      <a:lumOff val="5000"/>
                    </a:schemeClr>
                  </a:gs>
                  <a:gs pos="100000">
                    <a:schemeClr val="accent3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DFE8895-C1C6-44CF-9B61-D6969A430317}"/>
              </a:ext>
            </a:extLst>
          </p:cNvPr>
          <p:cNvGrpSpPr/>
          <p:nvPr userDrawn="1"/>
        </p:nvGrpSpPr>
        <p:grpSpPr>
          <a:xfrm>
            <a:off x="4400973" y="329703"/>
            <a:ext cx="3390053" cy="1234508"/>
            <a:chOff x="-145038" y="60671"/>
            <a:chExt cx="1781953" cy="643526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6FE60FD2-0E95-476B-9DBB-8BEEC75BA75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223" t="10112" r="31738" b="29248"/>
            <a:stretch/>
          </p:blipFill>
          <p:spPr>
            <a:xfrm>
              <a:off x="404452" y="60671"/>
              <a:ext cx="682974" cy="432000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59E66DE-CB77-432C-9C43-30185DC0CC74}"/>
                </a:ext>
              </a:extLst>
            </p:cNvPr>
            <p:cNvSpPr txBox="1"/>
            <p:nvPr userDrawn="1"/>
          </p:nvSpPr>
          <p:spPr>
            <a:xfrm>
              <a:off x="-145038" y="495627"/>
              <a:ext cx="1781953" cy="2085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0" dirty="0"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JABATAN PERDANA MENTERI</a:t>
              </a:r>
            </a:p>
            <a:p>
              <a:pPr algn="ctr"/>
              <a:r>
                <a:rPr lang="en-US" sz="1000" b="0" dirty="0">
                  <a:latin typeface="Arial" panose="020B0604020202020204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BAHAGIAN HAL EHWAL UNDANG-UNDANG</a:t>
              </a:r>
              <a:endParaRPr lang="en-MY" sz="1000" b="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533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 Header">
    <p:bg>
      <p:bgPr>
        <a:solidFill>
          <a:schemeClr val="lt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6"/>
          <p:cNvSpPr/>
          <p:nvPr/>
        </p:nvSpPr>
        <p:spPr>
          <a:xfrm>
            <a:off x="3177" y="6400801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81384" tIns="81384" rIns="81384" bIns="81384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60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36"/>
          <p:cNvSpPr txBox="1"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Bookman Old Style"/>
              <a:buNone/>
              <a:defRPr sz="7122" b="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6"/>
          <p:cNvSpPr txBox="1">
            <a:spLocks noGrp="1"/>
          </p:cNvSpPr>
          <p:nvPr>
            <p:ph type="body" idx="1"/>
          </p:nvPr>
        </p:nvSpPr>
        <p:spPr>
          <a:xfrm>
            <a:off x="1097280" y="4663441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06999" lvl="0" indent="-203500" algn="l">
              <a:lnSpc>
                <a:spcPct val="110000"/>
              </a:lnSpc>
              <a:spcBef>
                <a:spcPts val="1068"/>
              </a:spcBef>
              <a:spcAft>
                <a:spcPts val="0"/>
              </a:spcAft>
              <a:buSzPts val="2400"/>
              <a:buNone/>
              <a:defRPr sz="2136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813999" lvl="1" indent="-203500" algn="l">
              <a:lnSpc>
                <a:spcPct val="100000"/>
              </a:lnSpc>
              <a:spcBef>
                <a:spcPts val="178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602">
                <a:solidFill>
                  <a:srgbClr val="888888"/>
                </a:solidFill>
              </a:defRPr>
            </a:lvl2pPr>
            <a:lvl3pPr marL="1220998" lvl="2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424">
                <a:solidFill>
                  <a:srgbClr val="888888"/>
                </a:solidFill>
              </a:defRPr>
            </a:lvl3pPr>
            <a:lvl4pPr marL="1627998" lvl="3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246">
                <a:solidFill>
                  <a:srgbClr val="888888"/>
                </a:solidFill>
              </a:defRPr>
            </a:lvl4pPr>
            <a:lvl5pPr marL="2034997" lvl="4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246">
                <a:solidFill>
                  <a:srgbClr val="888888"/>
                </a:solidFill>
              </a:defRPr>
            </a:lvl5pPr>
            <a:lvl6pPr marL="2441997" lvl="5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400"/>
              <a:buNone/>
              <a:defRPr sz="1246">
                <a:solidFill>
                  <a:srgbClr val="888888"/>
                </a:solidFill>
              </a:defRPr>
            </a:lvl6pPr>
            <a:lvl7pPr marL="2848996" lvl="6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400"/>
              <a:buNone/>
              <a:defRPr sz="1246">
                <a:solidFill>
                  <a:srgbClr val="888888"/>
                </a:solidFill>
              </a:defRPr>
            </a:lvl7pPr>
            <a:lvl8pPr marL="3255996" lvl="7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400"/>
              <a:buNone/>
              <a:defRPr sz="1246">
                <a:solidFill>
                  <a:srgbClr val="888888"/>
                </a:solidFill>
              </a:defRPr>
            </a:lvl8pPr>
            <a:lvl9pPr marL="3662995" lvl="8" indent="-203500" algn="l">
              <a:lnSpc>
                <a:spcPct val="90000"/>
              </a:lnSpc>
              <a:spcBef>
                <a:spcPts val="356"/>
              </a:spcBef>
              <a:spcAft>
                <a:spcPts val="356"/>
              </a:spcAft>
              <a:buSzPts val="1400"/>
              <a:buNone/>
              <a:defRPr sz="1246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cxnSp>
        <p:nvCxnSpPr>
          <p:cNvPr id="42" name="Google Shape;42;p36"/>
          <p:cNvCxnSpPr/>
          <p:nvPr/>
        </p:nvCxnSpPr>
        <p:spPr>
          <a:xfrm>
            <a:off x="1207658" y="4485132"/>
            <a:ext cx="9875520" cy="0"/>
          </a:xfrm>
          <a:prstGeom prst="straightConnector1">
            <a:avLst/>
          </a:prstGeom>
          <a:noFill/>
          <a:ln w="127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3" name="Google Shape;43;p36"/>
          <p:cNvSpPr txBox="1">
            <a:spLocks noGrp="1"/>
          </p:cNvSpPr>
          <p:nvPr>
            <p:ph type="dt" idx="10"/>
          </p:nvPr>
        </p:nvSpPr>
        <p:spPr>
          <a:xfrm>
            <a:off x="8218426" y="6446839"/>
            <a:ext cx="2584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6"/>
          <p:cNvSpPr txBox="1">
            <a:spLocks noGrp="1"/>
          </p:cNvSpPr>
          <p:nvPr>
            <p:ph type="ftr" idx="11"/>
          </p:nvPr>
        </p:nvSpPr>
        <p:spPr>
          <a:xfrm>
            <a:off x="1097279" y="6446839"/>
            <a:ext cx="68182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6"/>
          <p:cNvSpPr txBox="1">
            <a:spLocks noGrp="1"/>
          </p:cNvSpPr>
          <p:nvPr>
            <p:ph type="sldNum" idx="12"/>
          </p:nvPr>
        </p:nvSpPr>
        <p:spPr>
          <a:xfrm>
            <a:off x="10993582" y="6446839"/>
            <a:ext cx="7800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958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7"/>
          <p:cNvSpPr txBox="1">
            <a:spLocks noGrp="1"/>
          </p:cNvSpPr>
          <p:nvPr>
            <p:ph type="title"/>
          </p:nvPr>
        </p:nvSpPr>
        <p:spPr>
          <a:xfrm>
            <a:off x="1097280" y="286604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7"/>
          <p:cNvSpPr txBox="1">
            <a:spLocks noGrp="1"/>
          </p:cNvSpPr>
          <p:nvPr>
            <p:ph type="body" idx="1"/>
          </p:nvPr>
        </p:nvSpPr>
        <p:spPr>
          <a:xfrm>
            <a:off x="1097280" y="2120901"/>
            <a:ext cx="4639736" cy="3748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06999" lvl="0" indent="-305250" algn="l">
              <a:lnSpc>
                <a:spcPct val="110000"/>
              </a:lnSpc>
              <a:spcBef>
                <a:spcPts val="1068"/>
              </a:spcBef>
              <a:spcAft>
                <a:spcPts val="0"/>
              </a:spcAft>
              <a:buSzPts val="1800"/>
              <a:buChar char=" "/>
              <a:defRPr/>
            </a:lvl1pPr>
            <a:lvl2pPr marL="813999" lvl="1" indent="-305250" algn="l">
              <a:lnSpc>
                <a:spcPct val="100000"/>
              </a:lnSpc>
              <a:spcBef>
                <a:spcPts val="178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2pPr>
            <a:lvl3pPr marL="1220998" lvl="2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3pPr>
            <a:lvl4pPr marL="1627998" lvl="3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4pPr>
            <a:lvl5pPr marL="2034997" lvl="4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5pPr>
            <a:lvl6pPr marL="2441997" lvl="5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6pPr>
            <a:lvl7pPr marL="2848996" lvl="6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7pPr>
            <a:lvl8pPr marL="3255996" lvl="7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8pPr>
            <a:lvl9pPr marL="3662995" lvl="8" indent="-305250" algn="l">
              <a:lnSpc>
                <a:spcPct val="90000"/>
              </a:lnSpc>
              <a:spcBef>
                <a:spcPts val="356"/>
              </a:spcBef>
              <a:spcAft>
                <a:spcPts val="356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9" name="Google Shape;49;p37"/>
          <p:cNvSpPr txBox="1">
            <a:spLocks noGrp="1"/>
          </p:cNvSpPr>
          <p:nvPr>
            <p:ph type="body" idx="2"/>
          </p:nvPr>
        </p:nvSpPr>
        <p:spPr>
          <a:xfrm>
            <a:off x="6515944" y="2120900"/>
            <a:ext cx="4639736" cy="37481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06999" lvl="0" indent="-305250" algn="l">
              <a:lnSpc>
                <a:spcPct val="110000"/>
              </a:lnSpc>
              <a:spcBef>
                <a:spcPts val="1068"/>
              </a:spcBef>
              <a:spcAft>
                <a:spcPts val="0"/>
              </a:spcAft>
              <a:buSzPts val="1800"/>
              <a:buChar char=" "/>
              <a:defRPr/>
            </a:lvl1pPr>
            <a:lvl2pPr marL="813999" lvl="1" indent="-305250" algn="l">
              <a:lnSpc>
                <a:spcPct val="100000"/>
              </a:lnSpc>
              <a:spcBef>
                <a:spcPts val="178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2pPr>
            <a:lvl3pPr marL="1220998" lvl="2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3pPr>
            <a:lvl4pPr marL="1627998" lvl="3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4pPr>
            <a:lvl5pPr marL="2034997" lvl="4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5pPr>
            <a:lvl6pPr marL="2441997" lvl="5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6pPr>
            <a:lvl7pPr marL="2848996" lvl="6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7pPr>
            <a:lvl8pPr marL="3255996" lvl="7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8pPr>
            <a:lvl9pPr marL="3662995" lvl="8" indent="-305250" algn="l">
              <a:lnSpc>
                <a:spcPct val="90000"/>
              </a:lnSpc>
              <a:spcBef>
                <a:spcPts val="356"/>
              </a:spcBef>
              <a:spcAft>
                <a:spcPts val="356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0" name="Google Shape;50;p37"/>
          <p:cNvSpPr txBox="1">
            <a:spLocks noGrp="1"/>
          </p:cNvSpPr>
          <p:nvPr>
            <p:ph type="dt" idx="10"/>
          </p:nvPr>
        </p:nvSpPr>
        <p:spPr>
          <a:xfrm>
            <a:off x="8218426" y="6446839"/>
            <a:ext cx="2584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7"/>
          <p:cNvSpPr txBox="1">
            <a:spLocks noGrp="1"/>
          </p:cNvSpPr>
          <p:nvPr>
            <p:ph type="ftr" idx="11"/>
          </p:nvPr>
        </p:nvSpPr>
        <p:spPr>
          <a:xfrm>
            <a:off x="1097279" y="6446839"/>
            <a:ext cx="68182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7"/>
          <p:cNvSpPr txBox="1">
            <a:spLocks noGrp="1"/>
          </p:cNvSpPr>
          <p:nvPr>
            <p:ph type="sldNum" idx="12"/>
          </p:nvPr>
        </p:nvSpPr>
        <p:spPr>
          <a:xfrm>
            <a:off x="10993582" y="6446839"/>
            <a:ext cx="7800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8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8"/>
          <p:cNvSpPr txBox="1">
            <a:spLocks noGrp="1"/>
          </p:cNvSpPr>
          <p:nvPr>
            <p:ph type="title"/>
          </p:nvPr>
        </p:nvSpPr>
        <p:spPr>
          <a:xfrm>
            <a:off x="1097280" y="286604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8"/>
          <p:cNvSpPr txBox="1"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06999" lvl="0" indent="-203500" algn="l">
              <a:lnSpc>
                <a:spcPct val="110000"/>
              </a:lnSpc>
              <a:spcBef>
                <a:spcPts val="1068"/>
              </a:spcBef>
              <a:spcAft>
                <a:spcPts val="0"/>
              </a:spcAft>
              <a:buSzPts val="2000"/>
              <a:buNone/>
              <a:defRPr sz="1780" b="0" cap="none">
                <a:solidFill>
                  <a:schemeClr val="dk1"/>
                </a:solidFill>
              </a:defRPr>
            </a:lvl1pPr>
            <a:lvl2pPr marL="813999" lvl="1" indent="-203500" algn="l">
              <a:lnSpc>
                <a:spcPct val="100000"/>
              </a:lnSpc>
              <a:spcBef>
                <a:spcPts val="178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1780" b="1"/>
            </a:lvl2pPr>
            <a:lvl3pPr marL="1220998" lvl="2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 sz="1602" b="1"/>
            </a:lvl3pPr>
            <a:lvl4pPr marL="1627998" lvl="3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424" b="1"/>
            </a:lvl4pPr>
            <a:lvl5pPr marL="2034997" lvl="4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424" b="1"/>
            </a:lvl5pPr>
            <a:lvl6pPr marL="2441997" lvl="5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600"/>
              <a:buNone/>
              <a:defRPr sz="1424" b="1"/>
            </a:lvl6pPr>
            <a:lvl7pPr marL="2848996" lvl="6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600"/>
              <a:buNone/>
              <a:defRPr sz="1424" b="1"/>
            </a:lvl7pPr>
            <a:lvl8pPr marL="3255996" lvl="7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600"/>
              <a:buNone/>
              <a:defRPr sz="1424" b="1"/>
            </a:lvl8pPr>
            <a:lvl9pPr marL="3662995" lvl="8" indent="-203500" algn="l">
              <a:lnSpc>
                <a:spcPct val="90000"/>
              </a:lnSpc>
              <a:spcBef>
                <a:spcPts val="356"/>
              </a:spcBef>
              <a:spcAft>
                <a:spcPts val="356"/>
              </a:spcAft>
              <a:buSzPts val="1600"/>
              <a:buNone/>
              <a:defRPr sz="1424" b="1"/>
            </a:lvl9pPr>
          </a:lstStyle>
          <a:p>
            <a:endParaRPr/>
          </a:p>
        </p:txBody>
      </p:sp>
      <p:sp>
        <p:nvSpPr>
          <p:cNvPr id="56" name="Google Shape;56;p38"/>
          <p:cNvSpPr txBox="1">
            <a:spLocks noGrp="1"/>
          </p:cNvSpPr>
          <p:nvPr>
            <p:ph type="body" idx="2"/>
          </p:nvPr>
        </p:nvSpPr>
        <p:spPr>
          <a:xfrm>
            <a:off x="1097280" y="2958275"/>
            <a:ext cx="4639736" cy="2910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06999" lvl="0" indent="-305250" algn="l">
              <a:lnSpc>
                <a:spcPct val="110000"/>
              </a:lnSpc>
              <a:spcBef>
                <a:spcPts val="1068"/>
              </a:spcBef>
              <a:spcAft>
                <a:spcPts val="0"/>
              </a:spcAft>
              <a:buSzPts val="1800"/>
              <a:buChar char=" "/>
              <a:defRPr/>
            </a:lvl1pPr>
            <a:lvl2pPr marL="813999" lvl="1" indent="-305250" algn="l">
              <a:lnSpc>
                <a:spcPct val="100000"/>
              </a:lnSpc>
              <a:spcBef>
                <a:spcPts val="178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2pPr>
            <a:lvl3pPr marL="1220998" lvl="2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3pPr>
            <a:lvl4pPr marL="1627998" lvl="3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4pPr>
            <a:lvl5pPr marL="2034997" lvl="4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5pPr>
            <a:lvl6pPr marL="2441997" lvl="5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6pPr>
            <a:lvl7pPr marL="2848996" lvl="6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7pPr>
            <a:lvl8pPr marL="3255996" lvl="7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8pPr>
            <a:lvl9pPr marL="3662995" lvl="8" indent="-305250" algn="l">
              <a:lnSpc>
                <a:spcPct val="90000"/>
              </a:lnSpc>
              <a:spcBef>
                <a:spcPts val="356"/>
              </a:spcBef>
              <a:spcAft>
                <a:spcPts val="356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7" name="Google Shape;57;p38"/>
          <p:cNvSpPr txBox="1">
            <a:spLocks noGrp="1"/>
          </p:cNvSpPr>
          <p:nvPr>
            <p:ph type="body" idx="3"/>
          </p:nvPr>
        </p:nvSpPr>
        <p:spPr>
          <a:xfrm>
            <a:off x="6515944" y="2057400"/>
            <a:ext cx="4639736" cy="736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06999" lvl="0" indent="-203500" algn="l">
              <a:lnSpc>
                <a:spcPct val="110000"/>
              </a:lnSpc>
              <a:spcBef>
                <a:spcPts val="1068"/>
              </a:spcBef>
              <a:spcAft>
                <a:spcPts val="0"/>
              </a:spcAft>
              <a:buSzPts val="2000"/>
              <a:buNone/>
              <a:defRPr sz="1780" b="0" cap="none">
                <a:solidFill>
                  <a:schemeClr val="dk1"/>
                </a:solidFill>
              </a:defRPr>
            </a:lvl1pPr>
            <a:lvl2pPr marL="813999" lvl="1" indent="-203500" algn="l">
              <a:lnSpc>
                <a:spcPct val="100000"/>
              </a:lnSpc>
              <a:spcBef>
                <a:spcPts val="178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1780" b="1"/>
            </a:lvl2pPr>
            <a:lvl3pPr marL="1220998" lvl="2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 sz="1602" b="1"/>
            </a:lvl3pPr>
            <a:lvl4pPr marL="1627998" lvl="3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424" b="1"/>
            </a:lvl4pPr>
            <a:lvl5pPr marL="2034997" lvl="4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600"/>
              <a:buNone/>
              <a:defRPr sz="1424" b="1"/>
            </a:lvl5pPr>
            <a:lvl6pPr marL="2441997" lvl="5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600"/>
              <a:buNone/>
              <a:defRPr sz="1424" b="1"/>
            </a:lvl6pPr>
            <a:lvl7pPr marL="2848996" lvl="6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600"/>
              <a:buNone/>
              <a:defRPr sz="1424" b="1"/>
            </a:lvl7pPr>
            <a:lvl8pPr marL="3255996" lvl="7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600"/>
              <a:buNone/>
              <a:defRPr sz="1424" b="1"/>
            </a:lvl8pPr>
            <a:lvl9pPr marL="3662995" lvl="8" indent="-203500" algn="l">
              <a:lnSpc>
                <a:spcPct val="90000"/>
              </a:lnSpc>
              <a:spcBef>
                <a:spcPts val="356"/>
              </a:spcBef>
              <a:spcAft>
                <a:spcPts val="356"/>
              </a:spcAft>
              <a:buSzPts val="1600"/>
              <a:buNone/>
              <a:defRPr sz="1424" b="1"/>
            </a:lvl9pPr>
          </a:lstStyle>
          <a:p>
            <a:endParaRPr/>
          </a:p>
        </p:txBody>
      </p:sp>
      <p:sp>
        <p:nvSpPr>
          <p:cNvPr id="58" name="Google Shape;58;p38"/>
          <p:cNvSpPr txBox="1">
            <a:spLocks noGrp="1"/>
          </p:cNvSpPr>
          <p:nvPr>
            <p:ph type="body" idx="4"/>
          </p:nvPr>
        </p:nvSpPr>
        <p:spPr>
          <a:xfrm>
            <a:off x="6515944" y="2958274"/>
            <a:ext cx="4639736" cy="2910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06999" lvl="0" indent="-305250" algn="l">
              <a:lnSpc>
                <a:spcPct val="110000"/>
              </a:lnSpc>
              <a:spcBef>
                <a:spcPts val="1068"/>
              </a:spcBef>
              <a:spcAft>
                <a:spcPts val="0"/>
              </a:spcAft>
              <a:buSzPts val="1800"/>
              <a:buChar char=" "/>
              <a:defRPr/>
            </a:lvl1pPr>
            <a:lvl2pPr marL="813999" lvl="1" indent="-305250" algn="l">
              <a:lnSpc>
                <a:spcPct val="100000"/>
              </a:lnSpc>
              <a:spcBef>
                <a:spcPts val="178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2pPr>
            <a:lvl3pPr marL="1220998" lvl="2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3pPr>
            <a:lvl4pPr marL="1627998" lvl="3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4pPr>
            <a:lvl5pPr marL="2034997" lvl="4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5pPr>
            <a:lvl6pPr marL="2441997" lvl="5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6pPr>
            <a:lvl7pPr marL="2848996" lvl="6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7pPr>
            <a:lvl8pPr marL="3255996" lvl="7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8pPr>
            <a:lvl9pPr marL="3662995" lvl="8" indent="-305250" algn="l">
              <a:lnSpc>
                <a:spcPct val="90000"/>
              </a:lnSpc>
              <a:spcBef>
                <a:spcPts val="356"/>
              </a:spcBef>
              <a:spcAft>
                <a:spcPts val="356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59" name="Google Shape;59;p38"/>
          <p:cNvSpPr txBox="1">
            <a:spLocks noGrp="1"/>
          </p:cNvSpPr>
          <p:nvPr>
            <p:ph type="dt" idx="10"/>
          </p:nvPr>
        </p:nvSpPr>
        <p:spPr>
          <a:xfrm>
            <a:off x="8218426" y="6446839"/>
            <a:ext cx="2584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8"/>
          <p:cNvSpPr txBox="1">
            <a:spLocks noGrp="1"/>
          </p:cNvSpPr>
          <p:nvPr>
            <p:ph type="ftr" idx="11"/>
          </p:nvPr>
        </p:nvSpPr>
        <p:spPr>
          <a:xfrm>
            <a:off x="1097279" y="6446839"/>
            <a:ext cx="68182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8"/>
          <p:cNvSpPr txBox="1">
            <a:spLocks noGrp="1"/>
          </p:cNvSpPr>
          <p:nvPr>
            <p:ph type="sldNum" idx="12"/>
          </p:nvPr>
        </p:nvSpPr>
        <p:spPr>
          <a:xfrm>
            <a:off x="10993582" y="6446839"/>
            <a:ext cx="7800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65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9"/>
          <p:cNvSpPr txBox="1">
            <a:spLocks noGrp="1"/>
          </p:cNvSpPr>
          <p:nvPr>
            <p:ph type="title"/>
          </p:nvPr>
        </p:nvSpPr>
        <p:spPr>
          <a:xfrm>
            <a:off x="1097280" y="286604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9"/>
          <p:cNvSpPr txBox="1">
            <a:spLocks noGrp="1"/>
          </p:cNvSpPr>
          <p:nvPr>
            <p:ph type="dt" idx="10"/>
          </p:nvPr>
        </p:nvSpPr>
        <p:spPr>
          <a:xfrm>
            <a:off x="8218426" y="6446839"/>
            <a:ext cx="2584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9"/>
          <p:cNvSpPr txBox="1">
            <a:spLocks noGrp="1"/>
          </p:cNvSpPr>
          <p:nvPr>
            <p:ph type="ftr" idx="11"/>
          </p:nvPr>
        </p:nvSpPr>
        <p:spPr>
          <a:xfrm>
            <a:off x="1097279" y="6446839"/>
            <a:ext cx="68182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9"/>
          <p:cNvSpPr txBox="1">
            <a:spLocks noGrp="1"/>
          </p:cNvSpPr>
          <p:nvPr>
            <p:ph type="sldNum" idx="12"/>
          </p:nvPr>
        </p:nvSpPr>
        <p:spPr>
          <a:xfrm>
            <a:off x="10993582" y="6446839"/>
            <a:ext cx="7800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21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Content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0"/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81384" tIns="81384" rIns="81384" bIns="81384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60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40"/>
          <p:cNvSpPr txBox="1">
            <a:spLocks noGrp="1"/>
          </p:cNvSpPr>
          <p:nvPr>
            <p:ph type="title"/>
          </p:nvPr>
        </p:nvSpPr>
        <p:spPr>
          <a:xfrm>
            <a:off x="643468" y="786384"/>
            <a:ext cx="3517567" cy="2093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Bookman Old Style"/>
              <a:buNone/>
              <a:defRPr sz="3205" b="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0"/>
          <p:cNvSpPr txBox="1">
            <a:spLocks noGrp="1"/>
          </p:cNvSpPr>
          <p:nvPr>
            <p:ph type="body" idx="1"/>
          </p:nvPr>
        </p:nvSpPr>
        <p:spPr>
          <a:xfrm>
            <a:off x="5458984" y="812800"/>
            <a:ext cx="5928344" cy="5294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06999" lvl="0" indent="-305250" algn="l">
              <a:lnSpc>
                <a:spcPct val="110000"/>
              </a:lnSpc>
              <a:spcBef>
                <a:spcPts val="1068"/>
              </a:spcBef>
              <a:spcAft>
                <a:spcPts val="0"/>
              </a:spcAft>
              <a:buSzPts val="1800"/>
              <a:buChar char=" "/>
              <a:defRPr/>
            </a:lvl1pPr>
            <a:lvl2pPr marL="813999" lvl="1" indent="-305250" algn="l">
              <a:lnSpc>
                <a:spcPct val="100000"/>
              </a:lnSpc>
              <a:spcBef>
                <a:spcPts val="178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2pPr>
            <a:lvl3pPr marL="1220998" lvl="2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3pPr>
            <a:lvl4pPr marL="1627998" lvl="3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4pPr>
            <a:lvl5pPr marL="2034997" lvl="4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5pPr>
            <a:lvl6pPr marL="2441997" lvl="5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6pPr>
            <a:lvl7pPr marL="2848996" lvl="6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7pPr>
            <a:lvl8pPr marL="3255996" lvl="7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8pPr>
            <a:lvl9pPr marL="3662995" lvl="8" indent="-305250" algn="l">
              <a:lnSpc>
                <a:spcPct val="90000"/>
              </a:lnSpc>
              <a:spcBef>
                <a:spcPts val="356"/>
              </a:spcBef>
              <a:spcAft>
                <a:spcPts val="356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71" name="Google Shape;71;p40"/>
          <p:cNvSpPr txBox="1">
            <a:spLocks noGrp="1"/>
          </p:cNvSpPr>
          <p:nvPr>
            <p:ph type="body" idx="2"/>
          </p:nvPr>
        </p:nvSpPr>
        <p:spPr>
          <a:xfrm>
            <a:off x="643467" y="3043051"/>
            <a:ext cx="3517567" cy="306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06999" lvl="0" indent="-203500" algn="l">
              <a:lnSpc>
                <a:spcPct val="110000"/>
              </a:lnSpc>
              <a:spcBef>
                <a:spcPts val="1068"/>
              </a:spcBef>
              <a:spcAft>
                <a:spcPts val="0"/>
              </a:spcAft>
              <a:buSzPts val="1800"/>
              <a:buNone/>
              <a:defRPr sz="1602">
                <a:solidFill>
                  <a:srgbClr val="FFFFFF"/>
                </a:solidFill>
              </a:defRPr>
            </a:lvl1pPr>
            <a:lvl2pPr marL="813999" lvl="1" indent="-203500" algn="l">
              <a:lnSpc>
                <a:spcPct val="100000"/>
              </a:lnSpc>
              <a:spcBef>
                <a:spcPts val="178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068"/>
            </a:lvl2pPr>
            <a:lvl3pPr marL="1220998" lvl="2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890"/>
            </a:lvl3pPr>
            <a:lvl4pPr marL="1627998" lvl="3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801"/>
            </a:lvl4pPr>
            <a:lvl5pPr marL="2034997" lvl="4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801"/>
            </a:lvl5pPr>
            <a:lvl6pPr marL="2441997" lvl="5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900"/>
              <a:buNone/>
              <a:defRPr sz="801"/>
            </a:lvl6pPr>
            <a:lvl7pPr marL="2848996" lvl="6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900"/>
              <a:buNone/>
              <a:defRPr sz="801"/>
            </a:lvl7pPr>
            <a:lvl8pPr marL="3255996" lvl="7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900"/>
              <a:buNone/>
              <a:defRPr sz="801"/>
            </a:lvl8pPr>
            <a:lvl9pPr marL="3662995" lvl="8" indent="-203500" algn="l">
              <a:lnSpc>
                <a:spcPct val="90000"/>
              </a:lnSpc>
              <a:spcBef>
                <a:spcPts val="356"/>
              </a:spcBef>
              <a:spcAft>
                <a:spcPts val="356"/>
              </a:spcAft>
              <a:buSzPts val="900"/>
              <a:buNone/>
              <a:defRPr sz="801"/>
            </a:lvl9pPr>
          </a:lstStyle>
          <a:p>
            <a:endParaRPr/>
          </a:p>
        </p:txBody>
      </p:sp>
      <p:sp>
        <p:nvSpPr>
          <p:cNvPr id="72" name="Google Shape;72;p40"/>
          <p:cNvSpPr txBox="1">
            <a:spLocks noGrp="1"/>
          </p:cNvSpPr>
          <p:nvPr>
            <p:ph type="dt" idx="10"/>
          </p:nvPr>
        </p:nvSpPr>
        <p:spPr>
          <a:xfrm>
            <a:off x="643464" y="6446520"/>
            <a:ext cx="35175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0"/>
          <p:cNvSpPr txBox="1">
            <a:spLocks noGrp="1"/>
          </p:cNvSpPr>
          <p:nvPr>
            <p:ph type="ftr" idx="11"/>
          </p:nvPr>
        </p:nvSpPr>
        <p:spPr>
          <a:xfrm>
            <a:off x="5458984" y="6446520"/>
            <a:ext cx="533401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0"/>
          <p:cNvSpPr txBox="1">
            <a:spLocks noGrp="1"/>
          </p:cNvSpPr>
          <p:nvPr>
            <p:ph type="sldNum" idx="12"/>
          </p:nvPr>
        </p:nvSpPr>
        <p:spPr>
          <a:xfrm>
            <a:off x="10993582" y="6446839"/>
            <a:ext cx="7800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432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 with Caption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1"/>
          <p:cNvSpPr/>
          <p:nvPr/>
        </p:nvSpPr>
        <p:spPr>
          <a:xfrm>
            <a:off x="2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81384" tIns="81384" rIns="81384" bIns="81384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60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41"/>
          <p:cNvSpPr>
            <a:spLocks noGrp="1"/>
          </p:cNvSpPr>
          <p:nvPr>
            <p:ph type="pic" idx="2"/>
          </p:nvPr>
        </p:nvSpPr>
        <p:spPr>
          <a:xfrm>
            <a:off x="15" y="0"/>
            <a:ext cx="12191985" cy="457835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78" name="Google Shape;78;p41"/>
          <p:cNvSpPr txBox="1">
            <a:spLocks noGrp="1"/>
          </p:cNvSpPr>
          <p:nvPr>
            <p:ph type="title"/>
          </p:nvPr>
        </p:nvSpPr>
        <p:spPr>
          <a:xfrm>
            <a:off x="1097281" y="4799362"/>
            <a:ext cx="10113645" cy="7436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Bookman Old Style"/>
              <a:buNone/>
              <a:defRPr sz="3205" b="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1"/>
          <p:cNvSpPr txBox="1">
            <a:spLocks noGrp="1"/>
          </p:cNvSpPr>
          <p:nvPr>
            <p:ph type="body" idx="1"/>
          </p:nvPr>
        </p:nvSpPr>
        <p:spPr>
          <a:xfrm>
            <a:off x="1097279" y="5715000"/>
            <a:ext cx="10113264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t" anchorCtr="0">
            <a:normAutofit/>
          </a:bodyPr>
          <a:lstStyle>
            <a:lvl1pPr marL="406999" lvl="0" indent="-2035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2">
                <a:solidFill>
                  <a:srgbClr val="FFFFFF"/>
                </a:solidFill>
              </a:defRPr>
            </a:lvl1pPr>
            <a:lvl2pPr marL="813999" lvl="1" indent="-203500" algn="l">
              <a:lnSpc>
                <a:spcPct val="100000"/>
              </a:lnSpc>
              <a:spcBef>
                <a:spcPts val="534"/>
              </a:spcBef>
              <a:spcAft>
                <a:spcPts val="0"/>
              </a:spcAft>
              <a:buClr>
                <a:srgbClr val="3F3F3F"/>
              </a:buClr>
              <a:buSzPts val="1200"/>
              <a:buNone/>
              <a:defRPr sz="1068"/>
            </a:lvl2pPr>
            <a:lvl3pPr marL="1220998" lvl="2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000"/>
              <a:buNone/>
              <a:defRPr sz="890"/>
            </a:lvl3pPr>
            <a:lvl4pPr marL="1627998" lvl="3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801"/>
            </a:lvl4pPr>
            <a:lvl5pPr marL="2034997" lvl="4" indent="-20350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900"/>
              <a:buNone/>
              <a:defRPr sz="801"/>
            </a:lvl5pPr>
            <a:lvl6pPr marL="2441997" lvl="5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900"/>
              <a:buNone/>
              <a:defRPr sz="801"/>
            </a:lvl6pPr>
            <a:lvl7pPr marL="2848996" lvl="6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900"/>
              <a:buNone/>
              <a:defRPr sz="801"/>
            </a:lvl7pPr>
            <a:lvl8pPr marL="3255996" lvl="7" indent="-20350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900"/>
              <a:buNone/>
              <a:defRPr sz="801"/>
            </a:lvl8pPr>
            <a:lvl9pPr marL="3662995" lvl="8" indent="-203500" algn="l">
              <a:lnSpc>
                <a:spcPct val="90000"/>
              </a:lnSpc>
              <a:spcBef>
                <a:spcPts val="356"/>
              </a:spcBef>
              <a:spcAft>
                <a:spcPts val="356"/>
              </a:spcAft>
              <a:buSzPts val="900"/>
              <a:buNone/>
              <a:defRPr sz="801"/>
            </a:lvl9pPr>
          </a:lstStyle>
          <a:p>
            <a:endParaRPr/>
          </a:p>
        </p:txBody>
      </p:sp>
      <p:sp>
        <p:nvSpPr>
          <p:cNvPr id="80" name="Google Shape;80;p41"/>
          <p:cNvSpPr txBox="1">
            <a:spLocks noGrp="1"/>
          </p:cNvSpPr>
          <p:nvPr>
            <p:ph type="dt" idx="10"/>
          </p:nvPr>
        </p:nvSpPr>
        <p:spPr>
          <a:xfrm>
            <a:off x="8218426" y="6446839"/>
            <a:ext cx="2584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41"/>
          <p:cNvSpPr txBox="1">
            <a:spLocks noGrp="1"/>
          </p:cNvSpPr>
          <p:nvPr>
            <p:ph type="ftr" idx="11"/>
          </p:nvPr>
        </p:nvSpPr>
        <p:spPr>
          <a:xfrm>
            <a:off x="1097279" y="6446839"/>
            <a:ext cx="68182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41"/>
          <p:cNvSpPr txBox="1">
            <a:spLocks noGrp="1"/>
          </p:cNvSpPr>
          <p:nvPr>
            <p:ph type="sldNum" idx="12"/>
          </p:nvPr>
        </p:nvSpPr>
        <p:spPr>
          <a:xfrm>
            <a:off x="10993582" y="6446839"/>
            <a:ext cx="7800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3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2879467"/>
            <a:ext cx="12192000" cy="19516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Title 28"/>
          <p:cNvSpPr>
            <a:spLocks noGrp="1"/>
          </p:cNvSpPr>
          <p:nvPr>
            <p:ph type="title" hasCustomPrompt="1"/>
          </p:nvPr>
        </p:nvSpPr>
        <p:spPr>
          <a:xfrm>
            <a:off x="12701" y="2839554"/>
            <a:ext cx="12191999" cy="1325563"/>
          </a:xfrm>
          <a:prstGeom prst="rect">
            <a:avLst/>
          </a:prstGeom>
        </p:spPr>
        <p:txBody>
          <a:bodyPr anchor="ctr"/>
          <a:lstStyle>
            <a:lvl1pPr algn="ctr">
              <a:defRPr sz="4800" b="1" baseline="0">
                <a:solidFill>
                  <a:srgbClr val="2229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SEPARATOR</a:t>
            </a:r>
            <a:endParaRPr lang="en-MY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FABB847-E09A-44F1-B5F6-629AC589BB54}"/>
              </a:ext>
            </a:extLst>
          </p:cNvPr>
          <p:cNvGrpSpPr/>
          <p:nvPr userDrawn="1"/>
        </p:nvGrpSpPr>
        <p:grpSpPr>
          <a:xfrm>
            <a:off x="-12701" y="2246891"/>
            <a:ext cx="12217400" cy="214627"/>
            <a:chOff x="-12701" y="2246891"/>
            <a:chExt cx="12217400" cy="214627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9BC1D9E-0953-466E-AC97-E23D0607FA9E}"/>
                </a:ext>
              </a:extLst>
            </p:cNvPr>
            <p:cNvSpPr/>
            <p:nvPr userDrawn="1"/>
          </p:nvSpPr>
          <p:spPr>
            <a:xfrm flipH="1" flipV="1">
              <a:off x="-12701" y="2246891"/>
              <a:ext cx="12217400" cy="112348"/>
            </a:xfrm>
            <a:prstGeom prst="rect">
              <a:avLst/>
            </a:prstGeom>
            <a:solidFill>
              <a:srgbClr val="6C14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6F0BB45-B508-4819-B46A-4113C89701D3}"/>
                </a:ext>
              </a:extLst>
            </p:cNvPr>
            <p:cNvSpPr/>
            <p:nvPr userDrawn="1"/>
          </p:nvSpPr>
          <p:spPr>
            <a:xfrm flipV="1">
              <a:off x="-2868" y="2349171"/>
              <a:ext cx="12191999" cy="112347"/>
            </a:xfrm>
            <a:prstGeom prst="rect">
              <a:avLst/>
            </a:prstGeom>
            <a:gradFill>
              <a:gsLst>
                <a:gs pos="0">
                  <a:srgbClr val="222935"/>
                </a:gs>
                <a:gs pos="77000">
                  <a:schemeClr val="accent3">
                    <a:lumMod val="95000"/>
                    <a:lumOff val="5000"/>
                  </a:schemeClr>
                </a:gs>
                <a:gs pos="100000">
                  <a:schemeClr val="accent3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gradFill flip="none" rotWithShape="1">
                <a:gsLst>
                  <a:gs pos="0">
                    <a:schemeClr val="accent3">
                      <a:lumMod val="40000"/>
                      <a:lumOff val="60000"/>
                    </a:schemeClr>
                  </a:gs>
                  <a:gs pos="77000">
                    <a:schemeClr val="accent3">
                      <a:lumMod val="95000"/>
                      <a:lumOff val="5000"/>
                    </a:schemeClr>
                  </a:gs>
                  <a:gs pos="100000">
                    <a:schemeClr val="accent3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C949B1C-238F-46FA-8E6E-7B65486BFA95}"/>
              </a:ext>
            </a:extLst>
          </p:cNvPr>
          <p:cNvGrpSpPr/>
          <p:nvPr userDrawn="1"/>
        </p:nvGrpSpPr>
        <p:grpSpPr>
          <a:xfrm>
            <a:off x="-25584" y="4414705"/>
            <a:ext cx="12227235" cy="220037"/>
            <a:chOff x="-25584" y="4414705"/>
            <a:chExt cx="12227235" cy="220037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CC10E722-8774-4F01-BFEC-B0D4D44BCE1D}"/>
                </a:ext>
              </a:extLst>
            </p:cNvPr>
            <p:cNvSpPr/>
            <p:nvPr userDrawn="1"/>
          </p:nvSpPr>
          <p:spPr>
            <a:xfrm rot="10800000" flipH="1" flipV="1">
              <a:off x="-15749" y="4522394"/>
              <a:ext cx="12217400" cy="112348"/>
            </a:xfrm>
            <a:prstGeom prst="rect">
              <a:avLst/>
            </a:prstGeom>
            <a:solidFill>
              <a:srgbClr val="6C14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0096B4F-5C94-4074-B5A3-DEF5816F8686}"/>
                </a:ext>
              </a:extLst>
            </p:cNvPr>
            <p:cNvSpPr/>
            <p:nvPr userDrawn="1"/>
          </p:nvSpPr>
          <p:spPr>
            <a:xfrm rot="10800000" flipV="1">
              <a:off x="-25584" y="4414705"/>
              <a:ext cx="12217401" cy="117757"/>
            </a:xfrm>
            <a:prstGeom prst="rect">
              <a:avLst/>
            </a:prstGeom>
            <a:gradFill>
              <a:gsLst>
                <a:gs pos="0">
                  <a:srgbClr val="222935"/>
                </a:gs>
                <a:gs pos="77000">
                  <a:schemeClr val="accent3">
                    <a:lumMod val="95000"/>
                    <a:lumOff val="5000"/>
                  </a:schemeClr>
                </a:gs>
                <a:gs pos="100000">
                  <a:schemeClr val="accent3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gradFill flip="none" rotWithShape="1">
                <a:gsLst>
                  <a:gs pos="0">
                    <a:schemeClr val="accent3">
                      <a:lumMod val="40000"/>
                      <a:lumOff val="60000"/>
                    </a:schemeClr>
                  </a:gs>
                  <a:gs pos="77000">
                    <a:schemeClr val="accent3">
                      <a:lumMod val="95000"/>
                      <a:lumOff val="5000"/>
                    </a:schemeClr>
                  </a:gs>
                  <a:gs pos="100000">
                    <a:schemeClr val="accent3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1CC6F14B-39F3-4845-8F3B-8CBC0BDABB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383" y="4310789"/>
            <a:ext cx="2929927" cy="2443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484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052EDAD2-3E58-4E35-84AC-DB7C97DA24A7}"/>
              </a:ext>
            </a:extLst>
          </p:cNvPr>
          <p:cNvSpPr/>
          <p:nvPr userDrawn="1"/>
        </p:nvSpPr>
        <p:spPr>
          <a:xfrm>
            <a:off x="11743640" y="6451559"/>
            <a:ext cx="397565" cy="381663"/>
          </a:xfrm>
          <a:prstGeom prst="flowChartConnector">
            <a:avLst/>
          </a:prstGeom>
          <a:solidFill>
            <a:srgbClr val="6C142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8" name="Title 28"/>
          <p:cNvSpPr>
            <a:spLocks noGrp="1"/>
          </p:cNvSpPr>
          <p:nvPr>
            <p:ph type="title" hasCustomPrompt="1"/>
          </p:nvPr>
        </p:nvSpPr>
        <p:spPr>
          <a:xfrm>
            <a:off x="1637607" y="80576"/>
            <a:ext cx="10377609" cy="657225"/>
          </a:xfrm>
          <a:prstGeom prst="rect">
            <a:avLst/>
          </a:prstGeom>
        </p:spPr>
        <p:txBody>
          <a:bodyPr anchor="ctr"/>
          <a:lstStyle>
            <a:lvl1pPr algn="l">
              <a:defRPr sz="3600" b="1" baseline="0">
                <a:solidFill>
                  <a:srgbClr val="2229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dirty="0"/>
              <a:t>SLAID SUB TAJUK</a:t>
            </a:r>
            <a:endParaRPr lang="en-MY" dirty="0"/>
          </a:p>
        </p:txBody>
      </p:sp>
      <p:sp>
        <p:nvSpPr>
          <p:cNvPr id="29" name="Rectangle 28"/>
          <p:cNvSpPr/>
          <p:nvPr userDrawn="1"/>
        </p:nvSpPr>
        <p:spPr>
          <a:xfrm>
            <a:off x="11735689" y="6470084"/>
            <a:ext cx="415498" cy="307777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fld id="{296DD844-DC38-4A48-AE9B-AEC377D66D59}" type="slidenum">
              <a:rPr lang="ms-MY" sz="1400" b="1" smtClean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pPr algn="ctr"/>
              <a:t>‹#›</a:t>
            </a:fld>
            <a:endParaRPr lang="ms-MY" sz="1800" b="1" dirty="0">
              <a:solidFill>
                <a:schemeClr val="bg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47D84AA-8AFD-4D69-A255-7C18004C9C56}"/>
              </a:ext>
            </a:extLst>
          </p:cNvPr>
          <p:cNvGrpSpPr/>
          <p:nvPr userDrawn="1"/>
        </p:nvGrpSpPr>
        <p:grpSpPr>
          <a:xfrm>
            <a:off x="-4413" y="100426"/>
            <a:ext cx="1500704" cy="696591"/>
            <a:chOff x="-4413" y="60671"/>
            <a:chExt cx="1500704" cy="696591"/>
          </a:xfrm>
        </p:grpSpPr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913F6296-3D9A-4010-810B-034C2F84F01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223" t="10112" r="31738" b="29248"/>
            <a:stretch/>
          </p:blipFill>
          <p:spPr>
            <a:xfrm>
              <a:off x="404452" y="60671"/>
              <a:ext cx="682974" cy="432000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48E6582-7D91-4D09-8F28-4593885A5547}"/>
                </a:ext>
              </a:extLst>
            </p:cNvPr>
            <p:cNvSpPr txBox="1"/>
            <p:nvPr userDrawn="1"/>
          </p:nvSpPr>
          <p:spPr>
            <a:xfrm>
              <a:off x="-4413" y="495652"/>
              <a:ext cx="150070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" dirty="0">
                  <a:latin typeface="Arial" panose="020B0604020202020204" pitchFamily="34" charset="0"/>
                  <a:cs typeface="Arial" panose="020B0604020202020204" pitchFamily="34" charset="0"/>
                </a:rPr>
                <a:t>JABATAN PERDANA MENTERI</a:t>
              </a:r>
            </a:p>
            <a:p>
              <a:pPr algn="ctr"/>
              <a:r>
                <a:rPr lang="en-US" sz="500" dirty="0">
                  <a:latin typeface="Arial" panose="020B0604020202020204" pitchFamily="34" charset="0"/>
                  <a:cs typeface="Arial" panose="020B0604020202020204" pitchFamily="34" charset="0"/>
                </a:rPr>
                <a:t>BAHAGIAN HAL EHWAL UNDANG-UNDANG</a:t>
              </a:r>
              <a:endParaRPr lang="en-MY" sz="5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08DA56C-8A3D-43E7-A786-7B6B7455273F}"/>
              </a:ext>
            </a:extLst>
          </p:cNvPr>
          <p:cNvGrpSpPr/>
          <p:nvPr userDrawn="1"/>
        </p:nvGrpSpPr>
        <p:grpSpPr>
          <a:xfrm>
            <a:off x="0" y="896391"/>
            <a:ext cx="12195203" cy="108000"/>
            <a:chOff x="0" y="896391"/>
            <a:chExt cx="12195203" cy="10800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3892D4BF-E607-4A2E-8EE3-753E5BDFA1D6}"/>
                </a:ext>
              </a:extLst>
            </p:cNvPr>
            <p:cNvSpPr/>
            <p:nvPr userDrawn="1"/>
          </p:nvSpPr>
          <p:spPr>
            <a:xfrm flipH="1" flipV="1">
              <a:off x="0" y="896391"/>
              <a:ext cx="12195202" cy="108000"/>
            </a:xfrm>
            <a:prstGeom prst="rect">
              <a:avLst/>
            </a:prstGeom>
            <a:solidFill>
              <a:srgbClr val="6C14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786518D-9A6E-47F5-BA29-A7DBD6ABABE7}"/>
                </a:ext>
              </a:extLst>
            </p:cNvPr>
            <p:cNvSpPr/>
            <p:nvPr userDrawn="1"/>
          </p:nvSpPr>
          <p:spPr>
            <a:xfrm>
              <a:off x="3203" y="950540"/>
              <a:ext cx="12192000" cy="45719"/>
            </a:xfrm>
            <a:prstGeom prst="rect">
              <a:avLst/>
            </a:prstGeom>
            <a:gradFill>
              <a:gsLst>
                <a:gs pos="0">
                  <a:srgbClr val="222935"/>
                </a:gs>
                <a:gs pos="77000">
                  <a:schemeClr val="accent3">
                    <a:lumMod val="95000"/>
                    <a:lumOff val="5000"/>
                  </a:schemeClr>
                </a:gs>
                <a:gs pos="100000">
                  <a:schemeClr val="accent3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gradFill flip="none" rotWithShape="1">
                <a:gsLst>
                  <a:gs pos="0">
                    <a:schemeClr val="accent3">
                      <a:lumMod val="40000"/>
                      <a:lumOff val="60000"/>
                    </a:schemeClr>
                  </a:gs>
                  <a:gs pos="77000">
                    <a:schemeClr val="accent3">
                      <a:lumMod val="95000"/>
                      <a:lumOff val="5000"/>
                    </a:schemeClr>
                  </a:gs>
                  <a:gs pos="100000">
                    <a:schemeClr val="accent3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37183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0" y="523873"/>
            <a:ext cx="12191999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2666852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8707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title"/>
          </p:nvPr>
        </p:nvSpPr>
        <p:spPr>
          <a:xfrm>
            <a:off x="1097280" y="286604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851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2"/>
          <p:cNvSpPr/>
          <p:nvPr/>
        </p:nvSpPr>
        <p:spPr>
          <a:xfrm>
            <a:off x="3177" y="6400801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81384" tIns="81384" rIns="81384" bIns="81384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602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2"/>
          <p:cNvSpPr txBox="1">
            <a:spLocks noGrp="1"/>
          </p:cNvSpPr>
          <p:nvPr>
            <p:ph type="dt" idx="10"/>
          </p:nvPr>
        </p:nvSpPr>
        <p:spPr>
          <a:xfrm>
            <a:off x="8218426" y="6446839"/>
            <a:ext cx="2584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ftr" idx="11"/>
          </p:nvPr>
        </p:nvSpPr>
        <p:spPr>
          <a:xfrm>
            <a:off x="1097279" y="6446839"/>
            <a:ext cx="68182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sldNum" idx="12"/>
          </p:nvPr>
        </p:nvSpPr>
        <p:spPr>
          <a:xfrm>
            <a:off x="10993582" y="6446839"/>
            <a:ext cx="7800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60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 Slid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4"/>
          <p:cNvSpPr/>
          <p:nvPr/>
        </p:nvSpPr>
        <p:spPr>
          <a:xfrm>
            <a:off x="3177" y="6400801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81384" tIns="81384" rIns="81384" bIns="81384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602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34"/>
          <p:cNvSpPr txBox="1"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Bookman Old Style"/>
              <a:buNone/>
              <a:defRPr sz="7122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4"/>
          <p:cNvSpPr txBox="1"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10000"/>
              </a:lnSpc>
              <a:spcBef>
                <a:spcPts val="1068"/>
              </a:spcBef>
              <a:spcAft>
                <a:spcPts val="0"/>
              </a:spcAft>
              <a:buSzPts val="2400"/>
              <a:buNone/>
              <a:defRPr sz="2136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algn="ctr">
              <a:lnSpc>
                <a:spcPct val="100000"/>
              </a:lnSpc>
              <a:spcBef>
                <a:spcPts val="178"/>
              </a:spcBef>
              <a:spcAft>
                <a:spcPts val="0"/>
              </a:spcAft>
              <a:buClr>
                <a:srgbClr val="3F3F3F"/>
              </a:buClr>
              <a:buSzPts val="2400"/>
              <a:buNone/>
              <a:defRPr sz="2136"/>
            </a:lvl2pPr>
            <a:lvl3pPr lvl="2" algn="ctr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2400"/>
              <a:buNone/>
              <a:defRPr sz="2136"/>
            </a:lvl3pPr>
            <a:lvl4pPr lvl="3" algn="ctr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1780"/>
            </a:lvl4pPr>
            <a:lvl5pPr lvl="4" algn="ctr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2000"/>
              <a:buNone/>
              <a:defRPr sz="1780"/>
            </a:lvl5pPr>
            <a:lvl6pPr lvl="5" algn="ctr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2000"/>
              <a:buNone/>
              <a:defRPr sz="1780"/>
            </a:lvl6pPr>
            <a:lvl7pPr lvl="6" algn="ctr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2000"/>
              <a:buNone/>
              <a:defRPr sz="1780"/>
            </a:lvl7pPr>
            <a:lvl8pPr lvl="7" algn="ctr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2000"/>
              <a:buNone/>
              <a:defRPr sz="1780"/>
            </a:lvl8pPr>
            <a:lvl9pPr lvl="8" algn="ctr">
              <a:lnSpc>
                <a:spcPct val="90000"/>
              </a:lnSpc>
              <a:spcBef>
                <a:spcPts val="356"/>
              </a:spcBef>
              <a:spcAft>
                <a:spcPts val="356"/>
              </a:spcAft>
              <a:buSzPts val="2000"/>
              <a:buNone/>
              <a:defRPr sz="1780"/>
            </a:lvl9pPr>
          </a:lstStyle>
          <a:p>
            <a:endParaRPr/>
          </a:p>
        </p:txBody>
      </p:sp>
      <p:cxnSp>
        <p:nvCxnSpPr>
          <p:cNvPr id="28" name="Google Shape;28;p34"/>
          <p:cNvCxnSpPr/>
          <p:nvPr/>
        </p:nvCxnSpPr>
        <p:spPr>
          <a:xfrm>
            <a:off x="1207658" y="4474741"/>
            <a:ext cx="9875520" cy="0"/>
          </a:xfrm>
          <a:prstGeom prst="straightConnector1">
            <a:avLst/>
          </a:prstGeom>
          <a:noFill/>
          <a:ln w="127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9" name="Google Shape;29;p34"/>
          <p:cNvSpPr txBox="1">
            <a:spLocks noGrp="1"/>
          </p:cNvSpPr>
          <p:nvPr>
            <p:ph type="dt" idx="10"/>
          </p:nvPr>
        </p:nvSpPr>
        <p:spPr>
          <a:xfrm>
            <a:off x="8218426" y="6446839"/>
            <a:ext cx="2584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4"/>
          <p:cNvSpPr txBox="1">
            <a:spLocks noGrp="1"/>
          </p:cNvSpPr>
          <p:nvPr>
            <p:ph type="ftr" idx="11"/>
          </p:nvPr>
        </p:nvSpPr>
        <p:spPr>
          <a:xfrm>
            <a:off x="1097279" y="6446839"/>
            <a:ext cx="68182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4"/>
          <p:cNvSpPr txBox="1">
            <a:spLocks noGrp="1"/>
          </p:cNvSpPr>
          <p:nvPr>
            <p:ph type="sldNum" idx="12"/>
          </p:nvPr>
        </p:nvSpPr>
        <p:spPr>
          <a:xfrm>
            <a:off x="10993582" y="6446839"/>
            <a:ext cx="7800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954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5"/>
          <p:cNvSpPr txBox="1">
            <a:spLocks noGrp="1"/>
          </p:cNvSpPr>
          <p:nvPr>
            <p:ph type="title"/>
          </p:nvPr>
        </p:nvSpPr>
        <p:spPr>
          <a:xfrm>
            <a:off x="1097280" y="286604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5"/>
          <p:cNvSpPr txBox="1">
            <a:spLocks noGrp="1"/>
          </p:cNvSpPr>
          <p:nvPr>
            <p:ph type="body" idx="1"/>
          </p:nvPr>
        </p:nvSpPr>
        <p:spPr>
          <a:xfrm>
            <a:off x="1097280" y="2108202"/>
            <a:ext cx="10058400" cy="3760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06999" lvl="0" indent="-305250" algn="l">
              <a:lnSpc>
                <a:spcPct val="110000"/>
              </a:lnSpc>
              <a:spcBef>
                <a:spcPts val="1068"/>
              </a:spcBef>
              <a:spcAft>
                <a:spcPts val="0"/>
              </a:spcAft>
              <a:buSzPts val="1800"/>
              <a:buChar char=" "/>
              <a:defRPr/>
            </a:lvl1pPr>
            <a:lvl2pPr marL="813999" lvl="1" indent="-305250" algn="l">
              <a:lnSpc>
                <a:spcPct val="100000"/>
              </a:lnSpc>
              <a:spcBef>
                <a:spcPts val="178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2pPr>
            <a:lvl3pPr marL="1220998" lvl="2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3pPr>
            <a:lvl4pPr marL="1627998" lvl="3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4pPr>
            <a:lvl5pPr marL="2034997" lvl="4" indent="-305250" algn="l">
              <a:lnSpc>
                <a:spcPct val="100000"/>
              </a:lnSpc>
              <a:spcBef>
                <a:spcPts val="356"/>
              </a:spcBef>
              <a:spcAft>
                <a:spcPts val="0"/>
              </a:spcAft>
              <a:buClr>
                <a:srgbClr val="3F3F3F"/>
              </a:buClr>
              <a:buSzPts val="1800"/>
              <a:buChar char="◦"/>
              <a:defRPr/>
            </a:lvl5pPr>
            <a:lvl6pPr marL="2441997" lvl="5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6pPr>
            <a:lvl7pPr marL="2848996" lvl="6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7pPr>
            <a:lvl8pPr marL="3255996" lvl="7" indent="-305250" algn="l">
              <a:lnSpc>
                <a:spcPct val="90000"/>
              </a:lnSpc>
              <a:spcBef>
                <a:spcPts val="356"/>
              </a:spcBef>
              <a:spcAft>
                <a:spcPts val="0"/>
              </a:spcAft>
              <a:buSzPts val="1800"/>
              <a:buChar char="◦"/>
              <a:defRPr/>
            </a:lvl8pPr>
            <a:lvl9pPr marL="3662995" lvl="8" indent="-305250" algn="l">
              <a:lnSpc>
                <a:spcPct val="90000"/>
              </a:lnSpc>
              <a:spcBef>
                <a:spcPts val="356"/>
              </a:spcBef>
              <a:spcAft>
                <a:spcPts val="356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5" name="Google Shape;35;p35"/>
          <p:cNvSpPr txBox="1">
            <a:spLocks noGrp="1"/>
          </p:cNvSpPr>
          <p:nvPr>
            <p:ph type="dt" idx="10"/>
          </p:nvPr>
        </p:nvSpPr>
        <p:spPr>
          <a:xfrm>
            <a:off x="8218426" y="6446839"/>
            <a:ext cx="2584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5"/>
          <p:cNvSpPr txBox="1">
            <a:spLocks noGrp="1"/>
          </p:cNvSpPr>
          <p:nvPr>
            <p:ph type="ftr" idx="11"/>
          </p:nvPr>
        </p:nvSpPr>
        <p:spPr>
          <a:xfrm>
            <a:off x="1097279" y="6446839"/>
            <a:ext cx="68182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5"/>
          <p:cNvSpPr txBox="1">
            <a:spLocks noGrp="1"/>
          </p:cNvSpPr>
          <p:nvPr>
            <p:ph type="sldNum" idx="12"/>
          </p:nvPr>
        </p:nvSpPr>
        <p:spPr>
          <a:xfrm>
            <a:off x="10993582" y="6446839"/>
            <a:ext cx="7800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3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228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/>
          <p:nvPr/>
        </p:nvSpPr>
        <p:spPr>
          <a:xfrm>
            <a:off x="3177" y="6400801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spcFirstLastPara="1" wrap="square" lIns="81384" tIns="81384" rIns="81384" bIns="81384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602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0"/>
          <p:cNvSpPr txBox="1">
            <a:spLocks noGrp="1"/>
          </p:cNvSpPr>
          <p:nvPr>
            <p:ph type="title"/>
          </p:nvPr>
        </p:nvSpPr>
        <p:spPr>
          <a:xfrm>
            <a:off x="1097280" y="286604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700"/>
              <a:buFont typeface="Bookman Old Style"/>
              <a:buNone/>
              <a:defRPr sz="4700" b="0" i="0" u="none" strike="noStrike" cap="none">
                <a:solidFill>
                  <a:srgbClr val="3F3F3F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2" name="Google Shape;12;p10"/>
          <p:cNvSpPr txBox="1">
            <a:spLocks noGrp="1"/>
          </p:cNvSpPr>
          <p:nvPr>
            <p:ph type="body" idx="1"/>
          </p:nvPr>
        </p:nvSpPr>
        <p:spPr>
          <a:xfrm>
            <a:off x="1097280" y="2108202"/>
            <a:ext cx="10058400" cy="3760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marR="0" lvl="0" indent="-34925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Calibri"/>
              <a:buChar char=" "/>
              <a:defRPr sz="19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3655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3F3F3F"/>
              </a:buClr>
              <a:buSzPts val="1700"/>
              <a:buFont typeface="Calibri"/>
              <a:buChar char="◦"/>
              <a:defRPr sz="17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Calibri"/>
              <a:buChar char="◦"/>
              <a:defRPr sz="13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Calibri"/>
              <a:buChar char="◦"/>
              <a:defRPr sz="13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1300"/>
              <a:buFont typeface="Calibri"/>
              <a:buChar char="◦"/>
              <a:defRPr sz="13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Calibri"/>
              <a:buChar char="◦"/>
              <a:defRPr sz="1400" b="0" i="0" u="none" strike="noStrike" cap="none">
                <a:solidFill>
                  <a:srgbClr val="3F3F3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dt" idx="10"/>
          </p:nvPr>
        </p:nvSpPr>
        <p:spPr>
          <a:xfrm>
            <a:off x="8218426" y="6446839"/>
            <a:ext cx="2584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ftr" idx="11"/>
          </p:nvPr>
        </p:nvSpPr>
        <p:spPr>
          <a:xfrm>
            <a:off x="1097279" y="6446839"/>
            <a:ext cx="681826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ibre Franklin"/>
              <a:buNone/>
              <a:defRPr sz="1602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sldNum" idx="12"/>
          </p:nvPr>
        </p:nvSpPr>
        <p:spPr>
          <a:xfrm>
            <a:off x="10993582" y="6446839"/>
            <a:ext cx="78001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Libre Franklin"/>
              <a:buNone/>
              <a:defRPr sz="712" b="0" i="0" u="none" strike="noStrike" cap="non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6" name="Google Shape;16;p10"/>
          <p:cNvCxnSpPr/>
          <p:nvPr/>
        </p:nvCxnSpPr>
        <p:spPr>
          <a:xfrm>
            <a:off x="1193532" y="1897380"/>
            <a:ext cx="9966960" cy="0"/>
          </a:xfrm>
          <a:prstGeom prst="straightConnector1">
            <a:avLst/>
          </a:prstGeom>
          <a:noFill/>
          <a:ln w="12700" cap="flat" cmpd="sng">
            <a:solidFill>
              <a:srgbClr val="3F3F3F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15436443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184" b="0" i="0" u="none" strike="noStrike" cap="none">
          <a:solidFill>
            <a:srgbClr val="000000"/>
          </a:solidFill>
          <a:latin typeface="+mj-lt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4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" name="Google Shape;307;p1"/>
          <p:cNvGrpSpPr/>
          <p:nvPr/>
        </p:nvGrpSpPr>
        <p:grpSpPr>
          <a:xfrm>
            <a:off x="1676233" y="596556"/>
            <a:ext cx="1346805" cy="1207777"/>
            <a:chOff x="2298439" y="2115414"/>
            <a:chExt cx="3258071" cy="2684197"/>
          </a:xfrm>
        </p:grpSpPr>
        <p:sp>
          <p:nvSpPr>
            <p:cNvPr id="308" name="Google Shape;308;p1"/>
            <p:cNvSpPr txBox="1"/>
            <p:nvPr/>
          </p:nvSpPr>
          <p:spPr>
            <a:xfrm>
              <a:off x="2298439" y="4129951"/>
              <a:ext cx="3258071" cy="6696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1384" tIns="40681" rIns="81384" bIns="40681" anchor="t" anchorCtr="0">
              <a:spAutoFit/>
            </a:bodyPr>
            <a:lstStyle/>
            <a:p>
              <a:pPr algn="ctr" defTabSz="813999">
                <a:buClr>
                  <a:srgbClr val="000000"/>
                </a:buClr>
                <a:buSzPts val="800"/>
              </a:pPr>
              <a:r>
                <a:rPr lang="en-US" sz="712" b="1" kern="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JABATAN INSOLVENSI MALAYSIA</a:t>
              </a:r>
              <a:endParaRPr sz="712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309" name="Google Shape;309;p1" descr="Coat of arms of Malaysia - Wikipedia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584448" y="2115414"/>
              <a:ext cx="2686052" cy="201453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10" name="Google Shape;310;p1"/>
          <p:cNvSpPr txBox="1"/>
          <p:nvPr/>
        </p:nvSpPr>
        <p:spPr>
          <a:xfrm>
            <a:off x="1341421" y="2314858"/>
            <a:ext cx="8903676" cy="1080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384" tIns="40681" rIns="81384" bIns="40681" anchor="t" anchorCtr="0">
            <a:noAutofit/>
          </a:bodyPr>
          <a:lstStyle/>
          <a:p>
            <a:pPr defTabSz="813999">
              <a:buClr>
                <a:srgbClr val="000000"/>
              </a:buClr>
              <a:buSzPts val="3600"/>
            </a:pPr>
            <a:r>
              <a:rPr lang="ms-MY" sz="3561" b="1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PERMOHONAN JPICT BIL. x/2025</a:t>
            </a:r>
            <a:endParaRPr lang="ms-MY" sz="3561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sp>
        <p:nvSpPr>
          <p:cNvPr id="311" name="Google Shape;311;p1"/>
          <p:cNvSpPr txBox="1"/>
          <p:nvPr/>
        </p:nvSpPr>
        <p:spPr>
          <a:xfrm>
            <a:off x="1355439" y="3208421"/>
            <a:ext cx="9323740" cy="2146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384" tIns="40681" rIns="81384" bIns="40681" anchor="t" anchorCtr="0">
            <a:noAutofit/>
          </a:bodyPr>
          <a:lstStyle/>
          <a:p>
            <a:pPr lvl="0" algn="just" rtl="0"/>
            <a:r>
              <a:rPr lang="ms-MY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CADANGAN BAGI PEROLEHAN xxx</a:t>
            </a:r>
            <a:endParaRPr lang="ms-MY" sz="2400" b="1" i="0" u="none" strike="noStrike" cap="none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sp>
        <p:nvSpPr>
          <p:cNvPr id="312" name="Google Shape;312;p1"/>
          <p:cNvSpPr txBox="1"/>
          <p:nvPr/>
        </p:nvSpPr>
        <p:spPr>
          <a:xfrm>
            <a:off x="1498542" y="5686099"/>
            <a:ext cx="8862303" cy="575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384" tIns="40681" rIns="81384" bIns="40681" anchor="t" anchorCtr="0">
            <a:spAutoFit/>
          </a:bodyPr>
          <a:lstStyle/>
          <a:p>
            <a:pPr defTabSz="813999">
              <a:buClr>
                <a:srgbClr val="000000"/>
              </a:buClr>
            </a:pPr>
            <a:r>
              <a:rPr lang="ms-MY" sz="1602" kern="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JPICT BIL.  x/2025 |    XX DISEMBER 2025</a:t>
            </a:r>
            <a:endParaRPr lang="ms-MY" sz="1246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  <a:p>
            <a:pPr defTabSz="813999">
              <a:buClr>
                <a:srgbClr val="000000"/>
              </a:buClr>
              <a:buSzPts val="1800"/>
            </a:pPr>
            <a:endParaRPr lang="ms-MY" sz="1602" kern="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9C45F7-C546-0BC6-730A-FCD41174ECC3}"/>
              </a:ext>
            </a:extLst>
          </p:cNvPr>
          <p:cNvSpPr txBox="1"/>
          <p:nvPr/>
        </p:nvSpPr>
        <p:spPr>
          <a:xfrm>
            <a:off x="4925251" y="1521305"/>
            <a:ext cx="2008884" cy="338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813999">
              <a:buClr>
                <a:srgbClr val="000000"/>
              </a:buClr>
              <a:buSzPts val="2400"/>
            </a:pPr>
            <a:r>
              <a:rPr lang="ms-MY" sz="1602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KERTAS XXX/2025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0" y="204400"/>
            <a:ext cx="12192000" cy="634206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baseline="0">
                <a:solidFill>
                  <a:srgbClr val="2229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s-MY" sz="3200" b="1" i="0" u="none" strike="noStrike" kern="1200" cap="none" spc="0" normalizeH="0" baseline="0" noProof="0" dirty="0">
                <a:ln>
                  <a:noFill/>
                </a:ln>
                <a:solidFill>
                  <a:srgbClr val="22293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SYOR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224504" y="1189654"/>
            <a:ext cx="9742992" cy="22393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17463">
              <a:buClr>
                <a:srgbClr val="5B9BD5"/>
              </a:buClr>
              <a:buSzPct val="73000"/>
            </a:pPr>
            <a:r>
              <a:rPr lang="ms-MY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Cadangan bagi </a:t>
            </a:r>
            <a:r>
              <a:rPr lang="sv-SE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Perolehan &lt;tajuk&gt;</a:t>
            </a:r>
            <a:endParaRPr lang="ms-MY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1" indent="17463">
              <a:buClr>
                <a:srgbClr val="5B9BD5"/>
              </a:buClr>
              <a:buSzPct val="73000"/>
            </a:pPr>
            <a:r>
              <a:rPr lang="ms-MY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dikemukakan untuk pertimbangan dan kelulusan Mesyuarat JTICT/JPICT MdI BIL. xx/2025 dengan anggaran kos sebanyak:	</a:t>
            </a:r>
          </a:p>
          <a:p>
            <a:pPr marL="342900" indent="-342900">
              <a:buClr>
                <a:srgbClr val="5B9BD5"/>
              </a:buClr>
              <a:buSzPct val="73000"/>
              <a:buFont typeface="Wingdings" panose="05000000000000000000" pitchFamily="2" charset="2"/>
              <a:buChar char="Ø"/>
            </a:pPr>
            <a:endParaRPr lang="ms-MY" sz="28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Clr>
                <a:srgbClr val="5B9BD5"/>
              </a:buClr>
              <a:buSzPct val="73000"/>
              <a:buFont typeface="Wingdings" panose="05000000000000000000" pitchFamily="2" charset="2"/>
              <a:buChar char="Ø"/>
            </a:pPr>
            <a:endParaRPr lang="ms-MY" sz="2800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ounded Rectangle 9">
            <a:extLst>
              <a:ext uri="{FF2B5EF4-FFF2-40B4-BE49-F238E27FC236}">
                <a16:creationId xmlns:a16="http://schemas.microsoft.com/office/drawing/2014/main" id="{CA1CA1F1-73FF-4957-967E-39027B64359C}"/>
              </a:ext>
            </a:extLst>
          </p:cNvPr>
          <p:cNvSpPr/>
          <p:nvPr/>
        </p:nvSpPr>
        <p:spPr>
          <a:xfrm>
            <a:off x="1224504" y="3429000"/>
            <a:ext cx="9742992" cy="1371416"/>
          </a:xfrm>
          <a:prstGeom prst="roundRect">
            <a:avLst/>
          </a:prstGeom>
          <a:gradFill rotWithShape="1">
            <a:gsLst>
              <a:gs pos="0">
                <a:srgbClr val="70AD47">
                  <a:satMod val="103000"/>
                  <a:lumMod val="102000"/>
                  <a:tint val="94000"/>
                </a:srgbClr>
              </a:gs>
              <a:gs pos="50000">
                <a:srgbClr val="70AD47">
                  <a:satMod val="110000"/>
                  <a:lumMod val="100000"/>
                  <a:shade val="100000"/>
                </a:srgbClr>
              </a:gs>
              <a:gs pos="100000">
                <a:srgbClr val="70AD47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rtlCol="0" anchor="ctr"/>
          <a:lstStyle/>
          <a:p>
            <a:pPr marL="457200" marR="0" lvl="0" indent="-45720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MY" sz="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ANGGARAN KOS :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RMxx.xx</a:t>
            </a:r>
            <a:r>
              <a:rPr kumimoji="0" lang="en-MY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kumimoji="0" lang="en-MY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termasuk</a:t>
            </a:r>
            <a:r>
              <a:rPr kumimoji="0" lang="en-MY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8% SST) </a:t>
            </a:r>
            <a:r>
              <a:rPr kumimoji="0" lang="en-MY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menggunakan</a:t>
            </a:r>
            <a:r>
              <a:rPr kumimoji="0" lang="en-MY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n-MY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peruntukan</a:t>
            </a:r>
            <a:r>
              <a:rPr kumimoji="0" lang="en-MY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xxx</a:t>
            </a:r>
          </a:p>
        </p:txBody>
      </p:sp>
    </p:spTree>
    <p:extLst>
      <p:ext uri="{BB962C8B-B14F-4D97-AF65-F5344CB8AC3E}">
        <p14:creationId xmlns:p14="http://schemas.microsoft.com/office/powerpoint/2010/main" val="1263046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-193964" y="2794794"/>
            <a:ext cx="12192000" cy="634206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baseline="0">
                <a:solidFill>
                  <a:srgbClr val="2229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s-MY" sz="3200" b="1" i="0" u="none" strike="noStrike" kern="1200" cap="none" spc="0" normalizeH="0" baseline="0" noProof="0" dirty="0">
                <a:ln>
                  <a:noFill/>
                </a:ln>
                <a:solidFill>
                  <a:srgbClr val="22293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TERIMA KASIH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441E72-F88A-4B10-8483-3116868D5558}"/>
              </a:ext>
            </a:extLst>
          </p:cNvPr>
          <p:cNvSpPr/>
          <p:nvPr/>
        </p:nvSpPr>
        <p:spPr>
          <a:xfrm>
            <a:off x="-374073" y="2615839"/>
            <a:ext cx="12940146" cy="9921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07241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2028E7E9-4E1F-4BA8-A4B8-E9B8D92A31EE}"/>
              </a:ext>
            </a:extLst>
          </p:cNvPr>
          <p:cNvSpPr txBox="1">
            <a:spLocks/>
          </p:cNvSpPr>
          <p:nvPr/>
        </p:nvSpPr>
        <p:spPr>
          <a:xfrm>
            <a:off x="0" y="204400"/>
            <a:ext cx="12192000" cy="634206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baseline="0">
                <a:solidFill>
                  <a:srgbClr val="2229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s-MY" sz="3600" b="1" i="0" u="none" strike="noStrike" kern="1200" cap="none" spc="0" normalizeH="0" baseline="0" noProof="0" dirty="0">
                <a:ln>
                  <a:noFill/>
                </a:ln>
                <a:solidFill>
                  <a:srgbClr val="22293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LAMPIRAN KELULUSAN PERUNTUKAN</a:t>
            </a:r>
          </a:p>
        </p:txBody>
      </p:sp>
    </p:spTree>
    <p:extLst>
      <p:ext uri="{BB962C8B-B14F-4D97-AF65-F5344CB8AC3E}">
        <p14:creationId xmlns:p14="http://schemas.microsoft.com/office/powerpoint/2010/main" val="853713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>
            <a:extLst>
              <a:ext uri="{FF2B5EF4-FFF2-40B4-BE49-F238E27FC236}">
                <a16:creationId xmlns:a16="http://schemas.microsoft.com/office/drawing/2014/main" id="{2028E7E9-4E1F-4BA8-A4B8-E9B8D92A31EE}"/>
              </a:ext>
            </a:extLst>
          </p:cNvPr>
          <p:cNvSpPr txBox="1">
            <a:spLocks/>
          </p:cNvSpPr>
          <p:nvPr/>
        </p:nvSpPr>
        <p:spPr>
          <a:xfrm>
            <a:off x="0" y="204400"/>
            <a:ext cx="12192000" cy="634206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baseline="0">
                <a:solidFill>
                  <a:srgbClr val="2229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s-MY" sz="3600" b="1" i="0" u="none" strike="noStrike" kern="1200" cap="none" spc="0" normalizeH="0" baseline="0" noProof="0" dirty="0">
                <a:ln>
                  <a:noFill/>
                </a:ln>
                <a:solidFill>
                  <a:srgbClr val="22293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LAMPIRAN JADUAL SPESIFIKASI</a:t>
            </a:r>
          </a:p>
        </p:txBody>
      </p:sp>
    </p:spTree>
    <p:extLst>
      <p:ext uri="{BB962C8B-B14F-4D97-AF65-F5344CB8AC3E}">
        <p14:creationId xmlns:p14="http://schemas.microsoft.com/office/powerpoint/2010/main" val="99434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" y="327644"/>
            <a:ext cx="12191999" cy="614466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4184" b="0" i="0" u="none" strike="noStrike" cap="none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ms-MY" sz="32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PROFIL PROJEK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47614A15-53ED-4906-AA92-57CC1EC83C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3526079"/>
              </p:ext>
            </p:extLst>
          </p:nvPr>
        </p:nvGraphicFramePr>
        <p:xfrm>
          <a:off x="497632" y="1188586"/>
          <a:ext cx="11196735" cy="4270292"/>
        </p:xfrm>
        <a:graphic>
          <a:graphicData uri="http://schemas.openxmlformats.org/drawingml/2006/table">
            <a:tbl>
              <a:tblPr firstCol="1" bandRow="1">
                <a:tableStyleId>{7DF18680-E054-41AD-8BC1-D1AEF772440D}</a:tableStyleId>
              </a:tblPr>
              <a:tblGrid>
                <a:gridCol w="37021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94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22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s-MY" sz="1600" b="1" kern="1200" noProof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Kementerian/Agensi / Bahagian</a:t>
                      </a:r>
                    </a:p>
                  </a:txBody>
                  <a:tcPr marL="68580" marR="68580" marT="0" marB="0" anchor="ctr"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ms-MY" sz="1600" baseline="0" noProof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Jabatan Insolvensi Malaysia (MdI)</a:t>
                      </a:r>
                      <a:endParaRPr lang="ms-MY" sz="1600" noProof="1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3" marB="4571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06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s-MY" sz="1600" kern="1200" dirty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Tajuk Projek </a:t>
                      </a:r>
                    </a:p>
                  </a:txBody>
                  <a:tcPr marT="45713" marB="45713" anchor="ctr"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85" marB="3428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1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s-MY" sz="1600" b="1" kern="1200" noProof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Nilai Kontrak Sedia Ada</a:t>
                      </a:r>
                    </a:p>
                  </a:txBody>
                  <a:tcPr marT="45737" marB="45737" anchor="ctr"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ms-MY" sz="1600" noProof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Ada (Nyatakan Nilai) / Tiada</a:t>
                      </a:r>
                      <a:endParaRPr lang="ms-MY" sz="1600" b="1" noProof="1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303" marB="34303" anchor="ctr"/>
                </a:tc>
                <a:extLst>
                  <a:ext uri="{0D108BD9-81ED-4DB2-BD59-A6C34878D82A}">
                    <a16:rowId xmlns:a16="http://schemas.microsoft.com/office/drawing/2014/main" val="2221225276"/>
                  </a:ext>
                </a:extLst>
              </a:tr>
              <a:tr h="920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ms-MY" sz="1600" b="1" kern="1200" noProof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Tempoh Projek</a:t>
                      </a:r>
                    </a:p>
                  </a:txBody>
                  <a:tcPr marT="45737" marB="45737" anchor="ctr"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ms-MY" sz="1600" b="1" noProof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 tahun x bulan x hari</a:t>
                      </a:r>
                    </a:p>
                    <a:p>
                      <a:r>
                        <a:rPr lang="ms-MY" sz="1600" noProof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Jangka mula:</a:t>
                      </a:r>
                      <a:r>
                        <a:rPr lang="ms-MY" sz="1600" baseline="0" noProof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</a:t>
                      </a:r>
                      <a:r>
                        <a:rPr lang="en-US" sz="1600" b="1" dirty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xxx</a:t>
                      </a:r>
                      <a:endParaRPr lang="sv-SE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ms-MY" sz="1600" noProof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Jangka</a:t>
                      </a:r>
                      <a:r>
                        <a:rPr lang="ms-MY" sz="1600" baseline="0" noProof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akhir:  </a:t>
                      </a:r>
                      <a:r>
                        <a:rPr lang="en-US" sz="1600" b="1" baseline="0" noProof="1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xxx</a:t>
                      </a:r>
                      <a:endParaRPr lang="ms-MY" sz="1600" noProof="1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303" marB="34303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7277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Anggaran Kos </a:t>
                      </a:r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(termasuk 8% SST / 1% ICP)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Anggaran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kos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selaras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dengan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Maklumat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Peruntukan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34285" marB="3428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0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600" b="1" noProof="1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Kaedah Perolehan</a:t>
                      </a:r>
                    </a:p>
                  </a:txBody>
                  <a:tcPr marT="45713" marB="45713" anchor="ctr"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ms-MY" sz="1600" noProof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Tender Terbuka/ Tender Terbuka Pra-Kelayakan/ Rundingan Terus dengan Syarikat XXX</a:t>
                      </a:r>
                    </a:p>
                  </a:txBody>
                  <a:tcPr marL="68580" marR="68580" marT="34285" marB="34285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99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600" b="1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Sumber Peruntukan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US" altLang="sv-SE" sz="16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RMKe</a:t>
                      </a:r>
                      <a:r>
                        <a:rPr lang="en-US" altLang="sv-SE" sz="16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-XX, Rolling Plan (RP) / </a:t>
                      </a:r>
                      <a:r>
                        <a:rPr lang="en-US" altLang="sv-SE" sz="16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Belanja</a:t>
                      </a:r>
                      <a:r>
                        <a:rPr lang="en-US" altLang="sv-SE" sz="16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altLang="sv-SE" sz="16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Mengurus</a:t>
                      </a:r>
                      <a:r>
                        <a:rPr lang="en-US" altLang="sv-SE" sz="16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/ Lain-lain (</a:t>
                      </a:r>
                      <a:r>
                        <a:rPr lang="en-US" altLang="sv-SE" sz="1600" dirty="0" err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Nyatakan</a:t>
                      </a:r>
                      <a:r>
                        <a:rPr lang="en-US" altLang="sv-SE" sz="16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</a:p>
                  </a:txBody>
                  <a:tcPr marL="68580" marR="68580" marT="34285" marB="3428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993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0" y="177917"/>
            <a:ext cx="12191999" cy="634884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4184" b="0" i="0" u="none" strike="noStrike" cap="none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ms-MY" sz="32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RINGKASAN PROJEK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27195" y="962581"/>
            <a:ext cx="10902633" cy="512335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1550" lvl="1" indent="-514350" algn="just">
              <a:buFont typeface="+mj-lt"/>
              <a:buAutoNum type="romanLcPeriod"/>
            </a:pPr>
            <a:r>
              <a:rPr lang="ms-MY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(Nama Bahagian, MdI) bercadang untuk melaksanakan </a:t>
            </a:r>
            <a:r>
              <a:rPr lang="ms-MY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ms-MY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perolehan perkakasan/ pembangunan sistem/ penaiktarafan sistem/ pembangunan semula sistem/ perolehan perisian/ penaiktarafan rangkaian/ perkhidmatan sewaan/ perkhidmatan pengkomputeran awan/ perkhidmatan langganan data/  bagi (tujuan, liputan projek, rasional teknikal – 5W 1H).</a:t>
            </a:r>
          </a:p>
          <a:p>
            <a:pPr marL="971550" lvl="1" indent="-514350" algn="just">
              <a:buFont typeface="+mj-lt"/>
              <a:buAutoNum type="romanLcPeriod"/>
            </a:pPr>
            <a:endParaRPr lang="ms-MY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+mj-lt"/>
              <a:buAutoNum type="romanLcPeriod"/>
            </a:pPr>
            <a:r>
              <a:rPr lang="ms-MY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Objektif projek adalah: </a:t>
            </a:r>
          </a:p>
          <a:p>
            <a:pPr marL="1428750" lvl="2" indent="-439738" algn="just">
              <a:buFont typeface="+mj-lt"/>
              <a:buAutoNum type="alphaLcPeriod"/>
            </a:pPr>
            <a:r>
              <a:rPr lang="ms-MY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Matlamat yang ingin dicapai untuk menyelesaikan masalah sedia ada (business case)</a:t>
            </a:r>
          </a:p>
          <a:p>
            <a:pPr marL="1428750" lvl="2" indent="-439738" algn="just">
              <a:buFont typeface="+mj-lt"/>
              <a:buAutoNum type="alphaLcPeriod"/>
            </a:pPr>
            <a:r>
              <a:rPr lang="ms-MY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</a:p>
          <a:p>
            <a:pPr marL="1428750" lvl="2" indent="-439738" algn="just">
              <a:buFont typeface="+mj-lt"/>
              <a:buAutoNum type="alphaLcPeriod"/>
            </a:pPr>
            <a:endParaRPr lang="ms-MY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+mj-lt"/>
              <a:buAutoNum type="romanLcPeriod"/>
            </a:pPr>
            <a:r>
              <a:rPr lang="ms-MY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Skop projek:</a:t>
            </a:r>
          </a:p>
          <a:p>
            <a:pPr marL="1428750" lvl="2" indent="-439738" algn="just">
              <a:buFont typeface="+mj-lt"/>
              <a:buAutoNum type="alphaLcPeriod"/>
            </a:pPr>
            <a:r>
              <a:rPr lang="ms-MY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</a:p>
          <a:p>
            <a:pPr marL="1428750" lvl="2" indent="-439738" algn="just">
              <a:buFont typeface="+mj-lt"/>
              <a:buAutoNum type="alphaLcPeriod"/>
            </a:pPr>
            <a:r>
              <a:rPr lang="ms-MY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</a:p>
          <a:p>
            <a:pPr lvl="1" algn="just"/>
            <a:r>
              <a:rPr lang="ms-MY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971550" lvl="1" indent="-514350" algn="just">
              <a:buFont typeface="+mj-lt"/>
              <a:buAutoNum type="romanLcPeriod"/>
            </a:pPr>
            <a:endParaRPr lang="ms-MY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+mj-lt"/>
              <a:buAutoNum type="romanLcPeriod"/>
            </a:pPr>
            <a:endParaRPr lang="en-US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en-US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en-US" sz="2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buClr>
                <a:schemeClr val="accent1"/>
              </a:buClr>
              <a:buSzPct val="73000"/>
            </a:pPr>
            <a:endParaRPr lang="ms-MY" sz="1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431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33CD0-44AC-4F78-ABD4-3DCC5E83087A}"/>
              </a:ext>
            </a:extLst>
          </p:cNvPr>
          <p:cNvSpPr txBox="1">
            <a:spLocks/>
          </p:cNvSpPr>
          <p:nvPr/>
        </p:nvSpPr>
        <p:spPr>
          <a:xfrm>
            <a:off x="1" y="171303"/>
            <a:ext cx="12191999" cy="55795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4184" b="0" i="0" u="none" strike="noStrike" cap="none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ms-MY" sz="32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JUSTIFIKASI KEPERLUAN PROJEK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DD6A21B-8F2A-44B0-B2EB-224B832484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804865"/>
              </p:ext>
            </p:extLst>
          </p:nvPr>
        </p:nvGraphicFramePr>
        <p:xfrm>
          <a:off x="345973" y="1056795"/>
          <a:ext cx="11555454" cy="889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8480">
                  <a:extLst>
                    <a:ext uri="{9D8B030D-6E8A-4147-A177-3AD203B41FA5}">
                      <a16:colId xmlns:a16="http://schemas.microsoft.com/office/drawing/2014/main" val="2869028098"/>
                    </a:ext>
                  </a:extLst>
                </a:gridCol>
                <a:gridCol w="2650601">
                  <a:extLst>
                    <a:ext uri="{9D8B030D-6E8A-4147-A177-3AD203B41FA5}">
                      <a16:colId xmlns:a16="http://schemas.microsoft.com/office/drawing/2014/main" val="3825692652"/>
                    </a:ext>
                  </a:extLst>
                </a:gridCol>
                <a:gridCol w="2180031">
                  <a:extLst>
                    <a:ext uri="{9D8B030D-6E8A-4147-A177-3AD203B41FA5}">
                      <a16:colId xmlns:a16="http://schemas.microsoft.com/office/drawing/2014/main" val="3582111647"/>
                    </a:ext>
                  </a:extLst>
                </a:gridCol>
                <a:gridCol w="3093171">
                  <a:extLst>
                    <a:ext uri="{9D8B030D-6E8A-4147-A177-3AD203B41FA5}">
                      <a16:colId xmlns:a16="http://schemas.microsoft.com/office/drawing/2014/main" val="1718790764"/>
                    </a:ext>
                  </a:extLst>
                </a:gridCol>
                <a:gridCol w="3093171">
                  <a:extLst>
                    <a:ext uri="{9D8B030D-6E8A-4147-A177-3AD203B41FA5}">
                      <a16:colId xmlns:a16="http://schemas.microsoft.com/office/drawing/2014/main" val="12012094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BIL.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PERNYATAAN MASALAH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JUSTIFIKASI / RASIONAL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IMPLIKASI JIKA TIDAK DILAKSANAKAN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1" i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OUTCOME</a:t>
                      </a:r>
                      <a:r>
                        <a:rPr lang="ms-MY" sz="14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PROJEK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81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ms-MY" sz="14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1400" kern="12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1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ms-MY" sz="1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413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8567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0" y="205956"/>
            <a:ext cx="12192000" cy="634206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baseline="0">
                <a:solidFill>
                  <a:srgbClr val="2229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s-MY" sz="3200" b="1" i="0" u="none" strike="noStrike" kern="1200" cap="none" spc="0" normalizeH="0" baseline="0" noProof="0" dirty="0">
                <a:ln>
                  <a:noFill/>
                </a:ln>
                <a:solidFill>
                  <a:srgbClr val="22293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JADUAL PELAKSANAAN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5B264E-915D-4900-9E1A-D116006612D3}"/>
              </a:ext>
            </a:extLst>
          </p:cNvPr>
          <p:cNvSpPr/>
          <p:nvPr/>
        </p:nvSpPr>
        <p:spPr>
          <a:xfrm>
            <a:off x="845127" y="1194414"/>
            <a:ext cx="1050174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SzPct val="90000"/>
              <a:buFont typeface="+mj-lt"/>
              <a:buAutoNum type="arabicPeriod"/>
            </a:pPr>
            <a:r>
              <a:rPr lang="ms-MY" dirty="0">
                <a:latin typeface="Arial" panose="020B0604020202020204" pitchFamily="34" charset="0"/>
                <a:cs typeface="Arial" panose="020B0604020202020204" pitchFamily="34" charset="0"/>
              </a:rPr>
              <a:t>Masukkan jadual pelaksanaan berdasarkan fasa pelaksanaan projek yang meliputi skop kerja terlibat (Sekurang-kurangnya </a:t>
            </a:r>
            <a:r>
              <a:rPr lang="ms-MY" i="1" dirty="0">
                <a:latin typeface="Arial" panose="020B0604020202020204" pitchFamily="34" charset="0"/>
                <a:cs typeface="Arial" panose="020B0604020202020204" pitchFamily="34" charset="0"/>
              </a:rPr>
              <a:t>Work breakdown structure </a:t>
            </a:r>
            <a:r>
              <a:rPr lang="ms-MY" dirty="0">
                <a:latin typeface="Arial" panose="020B0604020202020204" pitchFamily="34" charset="0"/>
                <a:cs typeface="Arial" panose="020B0604020202020204" pitchFamily="34" charset="0"/>
              </a:rPr>
              <a:t>(WBS) tahap 2)</a:t>
            </a:r>
          </a:p>
          <a:p>
            <a:pPr marL="342900" indent="-342900">
              <a:buSzPct val="90000"/>
              <a:buFont typeface="+mj-lt"/>
              <a:buAutoNum type="arabicPeriod"/>
            </a:pPr>
            <a:endParaRPr lang="ms-MY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SzPct val="90000"/>
              <a:buFont typeface="+mj-lt"/>
              <a:buAutoNum type="arabicPeriod"/>
            </a:pPr>
            <a:r>
              <a:rPr lang="ms-MY" dirty="0">
                <a:latin typeface="Arial" panose="020B0604020202020204" pitchFamily="34" charset="0"/>
                <a:cs typeface="Arial" panose="020B0604020202020204" pitchFamily="34" charset="0"/>
              </a:rPr>
              <a:t>Hendaklah letakkan </a:t>
            </a:r>
            <a:r>
              <a:rPr lang="ms-MY" i="1" dirty="0">
                <a:latin typeface="Arial" panose="020B0604020202020204" pitchFamily="34" charset="0"/>
                <a:cs typeface="Arial" panose="020B0604020202020204" pitchFamily="34" charset="0"/>
              </a:rPr>
              <a:t>milestone</a:t>
            </a:r>
            <a:r>
              <a:rPr lang="ms-MY" dirty="0">
                <a:latin typeface="Arial" panose="020B0604020202020204" pitchFamily="34" charset="0"/>
                <a:cs typeface="Arial" panose="020B0604020202020204" pitchFamily="34" charset="0"/>
              </a:rPr>
              <a:t> dan jangkaan siap</a:t>
            </a:r>
          </a:p>
          <a:p>
            <a:pPr marL="342900" indent="-342900">
              <a:buSzPct val="90000"/>
              <a:buFont typeface="+mj-lt"/>
              <a:buAutoNum type="arabicPeriod"/>
            </a:pPr>
            <a:endParaRPr lang="ms-MY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SzPct val="90000"/>
              <a:buFont typeface="+mj-lt"/>
              <a:buAutoNum type="arabicPeriod"/>
            </a:pPr>
            <a:r>
              <a:rPr lang="ms-MY" dirty="0">
                <a:latin typeface="Arial" panose="020B0604020202020204" pitchFamily="34" charset="0"/>
                <a:cs typeface="Arial" panose="020B0604020202020204" pitchFamily="34" charset="0"/>
              </a:rPr>
              <a:t>Merujuk kepada Pekeliling Transformasi Pentadbiran Awam Bilangan 3 Tahun 2018: Panduan Pengurusan Projek ICT Sektor Awam (PPrISA)  </a:t>
            </a:r>
          </a:p>
          <a:p>
            <a:pPr marL="342900" indent="-342900">
              <a:buSzPct val="90000"/>
              <a:buFont typeface="+mj-lt"/>
              <a:buAutoNum type="arabicPeriod"/>
            </a:pPr>
            <a:endParaRPr lang="ms-MY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SzPct val="90000"/>
              <a:buFont typeface="+mj-lt"/>
              <a:buAutoNum type="arabicPeriod"/>
            </a:pPr>
            <a:r>
              <a:rPr lang="ms-MY" dirty="0">
                <a:latin typeface="Arial" panose="020B0604020202020204" pitchFamily="34" charset="0"/>
                <a:cs typeface="Arial" panose="020B0604020202020204" pitchFamily="34" charset="0"/>
              </a:rPr>
              <a:t>Bagi pembangunan sistem, sila rujuk Buku Panduan Kejuruteraan Sistem Aplikasi Sektor Awam (KRISA)</a:t>
            </a:r>
          </a:p>
        </p:txBody>
      </p:sp>
    </p:spTree>
    <p:extLst>
      <p:ext uri="{BB962C8B-B14F-4D97-AF65-F5344CB8AC3E}">
        <p14:creationId xmlns:p14="http://schemas.microsoft.com/office/powerpoint/2010/main" val="2633027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0" y="205956"/>
            <a:ext cx="12192000" cy="532953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baseline="0">
                <a:solidFill>
                  <a:srgbClr val="2229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s-MY" sz="3200" b="1" i="0" u="none" strike="noStrike" kern="1200" cap="none" spc="0" normalizeH="0" baseline="0" noProof="0" dirty="0">
                <a:ln>
                  <a:noFill/>
                </a:ln>
                <a:solidFill>
                  <a:srgbClr val="22293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CADANGAN JADUAL PELAKSANAAN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CCE9F29-03A0-42E2-9583-E3BE8FDC8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143510"/>
              </p:ext>
            </p:extLst>
          </p:nvPr>
        </p:nvGraphicFramePr>
        <p:xfrm>
          <a:off x="896411" y="1046158"/>
          <a:ext cx="10399177" cy="4346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0468">
                  <a:extLst>
                    <a:ext uri="{9D8B030D-6E8A-4147-A177-3AD203B41FA5}">
                      <a16:colId xmlns:a16="http://schemas.microsoft.com/office/drawing/2014/main" val="2965200976"/>
                    </a:ext>
                  </a:extLst>
                </a:gridCol>
                <a:gridCol w="6577801">
                  <a:extLst>
                    <a:ext uri="{9D8B030D-6E8A-4147-A177-3AD203B41FA5}">
                      <a16:colId xmlns:a16="http://schemas.microsoft.com/office/drawing/2014/main" val="1505918525"/>
                    </a:ext>
                  </a:extLst>
                </a:gridCol>
                <a:gridCol w="2940908">
                  <a:extLst>
                    <a:ext uri="{9D8B030D-6E8A-4147-A177-3AD203B41FA5}">
                      <a16:colId xmlns:a16="http://schemas.microsoft.com/office/drawing/2014/main" val="2172520986"/>
                    </a:ext>
                  </a:extLst>
                </a:gridCol>
              </a:tblGrid>
              <a:tr h="807576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NO.</a:t>
                      </a:r>
                      <a:endParaRPr lang="en-MY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AKTIVITI</a:t>
                      </a:r>
                      <a:endParaRPr lang="en-MY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1" i="0" u="none" strike="noStrike" cap="none">
                          <a:solidFill>
                            <a:schemeClr val="lt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TARIKH</a:t>
                      </a:r>
                      <a:endParaRPr lang="en-MY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8498206"/>
                  </a:ext>
                </a:extLst>
              </a:tr>
              <a:tr h="589869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r>
                        <a:rPr lang="en-US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endParaRPr lang="en-MY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n-US" sz="2000" kern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Kelulusan JTICT/ JPICT </a:t>
                      </a:r>
                      <a:r>
                        <a:rPr lang="en-US" sz="2000" kern="12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MdI</a:t>
                      </a:r>
                      <a:r>
                        <a:rPr lang="en-US" sz="2000" kern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kern="12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Bil</a:t>
                      </a:r>
                      <a:r>
                        <a:rPr lang="en-US" sz="2000" kern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xx/2025</a:t>
                      </a:r>
                      <a:endParaRPr lang="en-US" sz="2000" kern="120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/>
                      <a:endParaRPr lang="en-MY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380149"/>
                  </a:ext>
                </a:extLst>
              </a:tr>
              <a:tr h="589869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r>
                        <a:rPr lang="en-US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endParaRPr lang="en-MY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n-US" sz="2000" kern="12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Penyediaan</a:t>
                      </a:r>
                      <a:r>
                        <a:rPr lang="en-US" sz="2000" kern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kern="12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Spesifikasi</a:t>
                      </a:r>
                      <a:endParaRPr lang="en-US" sz="2000" kern="120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/>
                      <a:endParaRPr lang="en-MY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788780"/>
                  </a:ext>
                </a:extLst>
              </a:tr>
              <a:tr h="589869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r>
                        <a:rPr lang="en-US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</a:t>
                      </a:r>
                      <a:endParaRPr lang="en-MY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n-US" sz="2000" kern="12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Pengiklanan</a:t>
                      </a:r>
                      <a:endParaRPr lang="en-US" sz="2000" kern="120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/>
                      <a:endParaRPr lang="en-MY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6627421"/>
                  </a:ext>
                </a:extLst>
              </a:tr>
              <a:tr h="589869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r>
                        <a:rPr lang="en-US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</a:t>
                      </a:r>
                      <a:endParaRPr lang="en-MY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n-US" sz="2000" kern="12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Penilaian</a:t>
                      </a:r>
                      <a:r>
                        <a:rPr lang="en-US" sz="2000" kern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strike="noStrike" kern="12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Sebutharga</a:t>
                      </a:r>
                      <a:endParaRPr lang="en-US" sz="2000" strike="noStrike" kern="120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/>
                      <a:endParaRPr lang="en-MY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253202"/>
                  </a:ext>
                </a:extLst>
              </a:tr>
              <a:tr h="589869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r>
                        <a:rPr lang="en-US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</a:t>
                      </a:r>
                      <a:endParaRPr lang="en-MY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n-US" sz="2000" kern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Surat </a:t>
                      </a:r>
                      <a:r>
                        <a:rPr lang="en-US" sz="2000" kern="12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Setuju</a:t>
                      </a:r>
                      <a:r>
                        <a:rPr lang="en-US" sz="2000" kern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2000" kern="12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Terima</a:t>
                      </a:r>
                      <a:endParaRPr lang="en-US" sz="2000" kern="120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/>
                      <a:endParaRPr lang="en-MY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4772991"/>
                  </a:ext>
                </a:extLst>
              </a:tr>
              <a:tr h="589869"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r>
                        <a:rPr lang="en-US" sz="2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6.</a:t>
                      </a:r>
                      <a:endParaRPr lang="en-MY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n-US" sz="2000" kern="12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Penghantaran</a:t>
                      </a:r>
                      <a:r>
                        <a:rPr lang="en-US" sz="2000" kern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dan </a:t>
                      </a:r>
                      <a:r>
                        <a:rPr lang="en-US" sz="2000" kern="120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Pembekalan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14" marB="45714" horzOverflow="overflow"/>
                </a:tc>
                <a:tc>
                  <a:txBody>
                    <a:bodyPr/>
                    <a:lstStyle>
                      <a:lvl1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1pPr>
                      <a:lvl2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2pPr>
                      <a:lvl3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3pPr>
                      <a:lvl4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4pPr>
                      <a:lvl5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5pPr>
                      <a:lvl6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6pPr>
                      <a:lvl7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7pPr>
                      <a:lvl8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8pPr>
                      <a:lvl9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defRPr sz="1246" b="0" i="0" u="none" strike="noStrike" cap="none">
                          <a:solidFill>
                            <a:schemeClr val="dk1"/>
                          </a:solidFill>
                          <a:latin typeface="Calibri" panose="020F0502020204030204"/>
                          <a:sym typeface="Arial"/>
                        </a:defRPr>
                      </a:lvl9pPr>
                    </a:lstStyle>
                    <a:p>
                      <a:pPr algn="ctr"/>
                      <a:endParaRPr lang="en-MY" sz="2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055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696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>
            <a:spLocks/>
          </p:cNvSpPr>
          <p:nvPr/>
        </p:nvSpPr>
        <p:spPr>
          <a:xfrm>
            <a:off x="0" y="205956"/>
            <a:ext cx="12192000" cy="52329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baseline="0">
                <a:solidFill>
                  <a:srgbClr val="2229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s-MY" sz="3200" b="1" i="0" u="none" strike="noStrike" kern="1200" cap="none" spc="0" normalizeH="0" baseline="0" noProof="0" dirty="0">
                <a:ln>
                  <a:noFill/>
                </a:ln>
                <a:solidFill>
                  <a:srgbClr val="222935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JADUAL PELAKSANAAN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AA7990F-E1A2-4DEC-965A-7399073B79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0881966"/>
              </p:ext>
            </p:extLst>
          </p:nvPr>
        </p:nvGraphicFramePr>
        <p:xfrm>
          <a:off x="253338" y="854497"/>
          <a:ext cx="11685324" cy="4886328"/>
        </p:xfrm>
        <a:graphic>
          <a:graphicData uri="http://schemas.openxmlformats.org/drawingml/2006/table">
            <a:tbl>
              <a:tblPr firstRow="1" firstCol="1" bandRow="1"/>
              <a:tblGrid>
                <a:gridCol w="605720">
                  <a:extLst>
                    <a:ext uri="{9D8B030D-6E8A-4147-A177-3AD203B41FA5}">
                      <a16:colId xmlns:a16="http://schemas.microsoft.com/office/drawing/2014/main" val="1272531875"/>
                    </a:ext>
                  </a:extLst>
                </a:gridCol>
                <a:gridCol w="5098124">
                  <a:extLst>
                    <a:ext uri="{9D8B030D-6E8A-4147-A177-3AD203B41FA5}">
                      <a16:colId xmlns:a16="http://schemas.microsoft.com/office/drawing/2014/main" val="2477246324"/>
                    </a:ext>
                  </a:extLst>
                </a:gridCol>
                <a:gridCol w="416433">
                  <a:extLst>
                    <a:ext uri="{9D8B030D-6E8A-4147-A177-3AD203B41FA5}">
                      <a16:colId xmlns:a16="http://schemas.microsoft.com/office/drawing/2014/main" val="3396681456"/>
                    </a:ext>
                  </a:extLst>
                </a:gridCol>
                <a:gridCol w="416433">
                  <a:extLst>
                    <a:ext uri="{9D8B030D-6E8A-4147-A177-3AD203B41FA5}">
                      <a16:colId xmlns:a16="http://schemas.microsoft.com/office/drawing/2014/main" val="3493200834"/>
                    </a:ext>
                  </a:extLst>
                </a:gridCol>
                <a:gridCol w="416433">
                  <a:extLst>
                    <a:ext uri="{9D8B030D-6E8A-4147-A177-3AD203B41FA5}">
                      <a16:colId xmlns:a16="http://schemas.microsoft.com/office/drawing/2014/main" val="280714294"/>
                    </a:ext>
                  </a:extLst>
                </a:gridCol>
                <a:gridCol w="504766">
                  <a:extLst>
                    <a:ext uri="{9D8B030D-6E8A-4147-A177-3AD203B41FA5}">
                      <a16:colId xmlns:a16="http://schemas.microsoft.com/office/drawing/2014/main" val="562959802"/>
                    </a:ext>
                  </a:extLst>
                </a:gridCol>
                <a:gridCol w="504766">
                  <a:extLst>
                    <a:ext uri="{9D8B030D-6E8A-4147-A177-3AD203B41FA5}">
                      <a16:colId xmlns:a16="http://schemas.microsoft.com/office/drawing/2014/main" val="3568846171"/>
                    </a:ext>
                  </a:extLst>
                </a:gridCol>
                <a:gridCol w="504766">
                  <a:extLst>
                    <a:ext uri="{9D8B030D-6E8A-4147-A177-3AD203B41FA5}">
                      <a16:colId xmlns:a16="http://schemas.microsoft.com/office/drawing/2014/main" val="3691173867"/>
                    </a:ext>
                  </a:extLst>
                </a:gridCol>
                <a:gridCol w="504766">
                  <a:extLst>
                    <a:ext uri="{9D8B030D-6E8A-4147-A177-3AD203B41FA5}">
                      <a16:colId xmlns:a16="http://schemas.microsoft.com/office/drawing/2014/main" val="3578139905"/>
                    </a:ext>
                  </a:extLst>
                </a:gridCol>
                <a:gridCol w="504766">
                  <a:extLst>
                    <a:ext uri="{9D8B030D-6E8A-4147-A177-3AD203B41FA5}">
                      <a16:colId xmlns:a16="http://schemas.microsoft.com/office/drawing/2014/main" val="1880272256"/>
                    </a:ext>
                  </a:extLst>
                </a:gridCol>
                <a:gridCol w="504766">
                  <a:extLst>
                    <a:ext uri="{9D8B030D-6E8A-4147-A177-3AD203B41FA5}">
                      <a16:colId xmlns:a16="http://schemas.microsoft.com/office/drawing/2014/main" val="2588053839"/>
                    </a:ext>
                  </a:extLst>
                </a:gridCol>
                <a:gridCol w="630958">
                  <a:extLst>
                    <a:ext uri="{9D8B030D-6E8A-4147-A177-3AD203B41FA5}">
                      <a16:colId xmlns:a16="http://schemas.microsoft.com/office/drawing/2014/main" val="822817767"/>
                    </a:ext>
                  </a:extLst>
                </a:gridCol>
                <a:gridCol w="656194">
                  <a:extLst>
                    <a:ext uri="{9D8B030D-6E8A-4147-A177-3AD203B41FA5}">
                      <a16:colId xmlns:a16="http://schemas.microsoft.com/office/drawing/2014/main" val="2412290985"/>
                    </a:ext>
                  </a:extLst>
                </a:gridCol>
                <a:gridCol w="416433">
                  <a:extLst>
                    <a:ext uri="{9D8B030D-6E8A-4147-A177-3AD203B41FA5}">
                      <a16:colId xmlns:a16="http://schemas.microsoft.com/office/drawing/2014/main" val="1257398790"/>
                    </a:ext>
                  </a:extLst>
                </a:gridCol>
              </a:tblGrid>
              <a:tr h="433989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BIL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BULAN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AKTIVITI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11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504496"/>
                  </a:ext>
                </a:extLst>
              </a:tr>
              <a:tr h="352953"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A.</a:t>
                      </a: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Mesyuarat Kick Off Projek</a:t>
                      </a:r>
                      <a:endParaRPr lang="ms-MY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17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094920"/>
                  </a:ext>
                </a:extLst>
              </a:tr>
              <a:tr h="391411"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B.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PERINGKAT KAJIAN SPESIFIKASI KEPERLUAN SISTEM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/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/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/>
                </a:tc>
                <a:tc hMerge="1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/>
                </a:tc>
                <a:tc hMerge="1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/>
                </a:tc>
                <a:tc hMerge="1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/>
                </a:tc>
                <a:tc hMerge="1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/>
                </a:tc>
                <a:tc hMerge="1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/>
                </a:tc>
                <a:tc hMerge="1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/>
                </a:tc>
                <a:tc hMerge="1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/>
                </a:tc>
                <a:tc hMerge="1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/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/>
                </a:tc>
                <a:extLst>
                  <a:ext uri="{0D108BD9-81ED-4DB2-BD59-A6C34878D82A}">
                    <a16:rowId xmlns:a16="http://schemas.microsoft.com/office/drawing/2014/main" val="2044700700"/>
                  </a:ext>
                </a:extLst>
              </a:tr>
              <a:tr h="620031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1.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Draf Awal Laporan Kajian Spesifikasi Keperluan Sistem</a:t>
                      </a:r>
                      <a:endParaRPr lang="ms-MY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355600" indent="-17780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ms-MY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Analisis dan cadangan rekabentuk</a:t>
                      </a:r>
                    </a:p>
                    <a:p>
                      <a:pPr marL="355600" indent="-17780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Penemuan</a:t>
                      </a:r>
                      <a:r>
                        <a:rPr lang="ms-MY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dan cadangan awal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981469"/>
                  </a:ext>
                </a:extLst>
              </a:tr>
              <a:tr h="1855418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2.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17" rtl="0" eaLnBrk="1" fontAlgn="t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Draf Akhir Laporan Kajian Spesifikasi Keperluan Sistem</a:t>
                      </a:r>
                      <a:endParaRPr lang="ms-MY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355600" indent="-17780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Permodelan use case, fungsi sistem</a:t>
                      </a:r>
                      <a:r>
                        <a:rPr lang="ms-MY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 keperluan data dan proses sistem.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355600" indent="-17780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Penyediaan spesifikasi keperluan sistem</a:t>
                      </a:r>
                    </a:p>
                    <a:p>
                      <a:pPr marL="355600" indent="-17780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Rekabentuk arkitek, pangkalan data, antaramuka pengguna </a:t>
                      </a:r>
                      <a:r>
                        <a:rPr lang="ms-MY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dan </a:t>
                      </a: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integrasi data.</a:t>
                      </a:r>
                    </a:p>
                    <a:p>
                      <a:pPr marL="355600" indent="-17780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Cadangan arkitek,</a:t>
                      </a:r>
                      <a:r>
                        <a:rPr lang="ms-MY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antaramuka pengguna, migrasi data dan interasi data.</a:t>
                      </a:r>
                    </a:p>
                    <a:p>
                      <a:pPr marL="177800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85" marR="25785" marT="238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2494371"/>
                  </a:ext>
                </a:extLst>
              </a:tr>
              <a:tr h="493626">
                <a:tc>
                  <a:txBody>
                    <a:bodyPr/>
                    <a:lstStyle/>
                    <a:p>
                      <a:pPr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C.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l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MEMASANG, KONFIGURASI DAN MENGUJI PENERIMAAN PERISIAN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(SET STAGING &amp; DEVELOPMENT DI PUSAT DATA SEKTOR AWAM)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348543"/>
                  </a:ext>
                </a:extLst>
              </a:tr>
              <a:tr h="300501"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1.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Perolehan perisian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187547"/>
                  </a:ext>
                </a:extLst>
              </a:tr>
              <a:tr h="385328"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2. 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Pemasangan perisian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ms-MY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ms-M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980" marR="25980" marT="240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6265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7E7835E-8FDE-4C24-842D-EF4688C03095}"/>
              </a:ext>
            </a:extLst>
          </p:cNvPr>
          <p:cNvSpPr txBox="1"/>
          <p:nvPr/>
        </p:nvSpPr>
        <p:spPr>
          <a:xfrm rot="1243883">
            <a:off x="2668116" y="2341513"/>
            <a:ext cx="725801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dirty="0">
                <a:solidFill>
                  <a:schemeClr val="bg1">
                    <a:lumMod val="75000"/>
                  </a:schemeClr>
                </a:solidFill>
                <a:latin typeface="Arial Black" panose="020B0A04020102020204" pitchFamily="34" charset="0"/>
              </a:rPr>
              <a:t>CONTOH</a:t>
            </a:r>
          </a:p>
        </p:txBody>
      </p:sp>
    </p:spTree>
    <p:extLst>
      <p:ext uri="{BB962C8B-B14F-4D97-AF65-F5344CB8AC3E}">
        <p14:creationId xmlns:p14="http://schemas.microsoft.com/office/powerpoint/2010/main" val="1871237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33CD0-44AC-4F78-ABD4-3DCC5E83087A}"/>
              </a:ext>
            </a:extLst>
          </p:cNvPr>
          <p:cNvSpPr txBox="1">
            <a:spLocks/>
          </p:cNvSpPr>
          <p:nvPr/>
        </p:nvSpPr>
        <p:spPr>
          <a:xfrm>
            <a:off x="0" y="-6770"/>
            <a:ext cx="12191999" cy="55795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4184" b="0" i="0" u="none" strike="noStrike" cap="none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ms-MY" sz="32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ANGGARAN KOS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FC4D6A5-1B54-46BC-B07F-1BA4C92BFE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31309"/>
              </p:ext>
            </p:extLst>
          </p:nvPr>
        </p:nvGraphicFramePr>
        <p:xfrm>
          <a:off x="258367" y="551180"/>
          <a:ext cx="11675261" cy="5755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9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27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1979">
                  <a:extLst>
                    <a:ext uri="{9D8B030D-6E8A-4147-A177-3AD203B41FA5}">
                      <a16:colId xmlns:a16="http://schemas.microsoft.com/office/drawing/2014/main" val="1167390854"/>
                    </a:ext>
                  </a:extLst>
                </a:gridCol>
                <a:gridCol w="1611979">
                  <a:extLst>
                    <a:ext uri="{9D8B030D-6E8A-4147-A177-3AD203B41FA5}">
                      <a16:colId xmlns:a16="http://schemas.microsoft.com/office/drawing/2014/main" val="3917128869"/>
                    </a:ext>
                  </a:extLst>
                </a:gridCol>
                <a:gridCol w="1611979">
                  <a:extLst>
                    <a:ext uri="{9D8B030D-6E8A-4147-A177-3AD203B41FA5}">
                      <a16:colId xmlns:a16="http://schemas.microsoft.com/office/drawing/2014/main" val="3140868986"/>
                    </a:ext>
                  </a:extLst>
                </a:gridCol>
                <a:gridCol w="1611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9166"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BIL.</a:t>
                      </a:r>
                      <a:endParaRPr lang="ms-MY" sz="1400" b="1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ms-MY" sz="1400" b="1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202X</a:t>
                      </a:r>
                    </a:p>
                    <a:p>
                      <a:pPr algn="ctr"/>
                      <a:r>
                        <a:rPr lang="ms-MY" sz="14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(RM)</a:t>
                      </a:r>
                      <a:endParaRPr lang="ms-MY" sz="1400" b="1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(RM)</a:t>
                      </a:r>
                      <a:endParaRPr lang="ms-MY" sz="1400" b="1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202X</a:t>
                      </a:r>
                      <a:endParaRPr lang="ms-MY" sz="1400" b="1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(RM)</a:t>
                      </a:r>
                      <a:endParaRPr lang="ms-MY" sz="1400" b="1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JUMLAH KOS (RM)</a:t>
                      </a:r>
                      <a:endParaRPr lang="ms-MY" sz="1400" b="1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</a:t>
                      </a: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Perkakasan ICT </a:t>
                      </a:r>
                      <a:r>
                        <a:rPr lang="ms-MY" sz="14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(termasuk perkakasan keselamatan)</a:t>
                      </a:r>
                      <a:endParaRPr lang="ms-MY" sz="1400" b="1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XXX,XXX.XX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</a:t>
                      </a: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r>
                        <a:rPr lang="ms-MY" sz="14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Pembangunan</a:t>
                      </a:r>
                      <a:r>
                        <a:rPr lang="ms-MY" sz="1400" b="1" baseline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Sistem Aplikasi</a:t>
                      </a:r>
                      <a:endParaRPr lang="ms-MY" sz="1400" b="1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XXX,XXX.XX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</a:t>
                      </a: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Perisian </a:t>
                      </a:r>
                      <a:r>
                        <a:rPr lang="ms-MY" sz="1400" b="1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(termasuk perisian keselamatan)</a:t>
                      </a: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XXX,XXX.XX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</a:t>
                      </a: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r>
                        <a:rPr lang="ms-MY" sz="14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Rangkaian </a:t>
                      </a:r>
                      <a:r>
                        <a:rPr lang="ms-MY" sz="14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 Peralatan Rangkaian</a:t>
                      </a: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XXX,XXX.XX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E.</a:t>
                      </a: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Perkhidmatan ICT</a:t>
                      </a: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XXX,XXX.XX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F.</a:t>
                      </a: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indent="0" algn="just">
                        <a:spcBef>
                          <a:spcPts val="0"/>
                        </a:spcBef>
                        <a:buFont typeface="+mj-lt"/>
                        <a:buNone/>
                        <a:defRPr/>
                      </a:pPr>
                      <a:r>
                        <a:rPr lang="ms-MY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Lain-lain Perkakasan/ Perkhidmatan </a:t>
                      </a:r>
                      <a:r>
                        <a:rPr lang="ms-MY" sz="1400" b="1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Bukan ICT </a:t>
                      </a:r>
                    </a:p>
                    <a:p>
                      <a:pPr marL="355600" lvl="1" indent="-355600" algn="just">
                        <a:spcBef>
                          <a:spcPts val="0"/>
                        </a:spcBef>
                        <a:buFont typeface="+mj-lt"/>
                        <a:buAutoNum type="romanLcPeriod"/>
                        <a:defRPr/>
                      </a:pPr>
                      <a:r>
                        <a:rPr lang="ms-MY" sz="14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Perkakasan Bukan-ICT/ fizikal/ M&amp;E yang menyokong  projek ICT</a:t>
                      </a:r>
                    </a:p>
                    <a:p>
                      <a:pPr marL="355600" lvl="1" indent="-355600" algn="just">
                        <a:spcBef>
                          <a:spcPts val="0"/>
                        </a:spcBef>
                        <a:buFont typeface="+mj-lt"/>
                        <a:buAutoNum type="romanLcPeriod"/>
                        <a:defRPr/>
                      </a:pPr>
                      <a:r>
                        <a:rPr lang="ms-MY" sz="14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Perkhidmatan Bukan-ICT/ fizikal/ M&amp;E yang menyokong projek ICT</a:t>
                      </a: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XXX,XXX.XX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s-MY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G.</a:t>
                      </a: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altLang="ko-KR" sz="1400" b="1" kern="1200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Perkhidmatan Pengkomputeran Awan</a:t>
                      </a:r>
                    </a:p>
                  </a:txBody>
                  <a:tcPr marL="91448" marR="91448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XXX,XXX.XX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5475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ms-MY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algn="r"/>
                      <a:r>
                        <a:rPr lang="ms-MY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JUMLAH</a:t>
                      </a:r>
                    </a:p>
                  </a:txBody>
                  <a:tcPr marL="91448" marR="914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b="1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b="1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b="1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XXX,XXX.XX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ms-MY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algn="r"/>
                      <a:r>
                        <a:rPr lang="ms-MY" sz="1400" b="1" i="1" u="none" strike="noStrike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Sales and Service Tax </a:t>
                      </a:r>
                      <a:r>
                        <a:rPr lang="ms-MY" sz="1400" b="1" u="none" strike="noStrike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(SST)</a:t>
                      </a:r>
                      <a:endParaRPr lang="ms-MY" sz="1400" b="1" i="0" u="none" strike="noStrike" noProof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XXX,XXX.XX</a:t>
                      </a:r>
                      <a:endParaRPr lang="ms-MY" sz="14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45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ms-MY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i="1" u="none" strike="noStrike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 Service Tax </a:t>
                      </a:r>
                      <a:r>
                        <a:rPr lang="ms-MY" sz="1400" b="1" u="none" strike="noStrike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(DST)</a:t>
                      </a: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algn="r"/>
                      <a:endParaRPr lang="ms-MY" sz="14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ms-MY" sz="14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ms-MY" sz="14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ms-MY" sz="1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XXX,XXX.XX</a:t>
                      </a:r>
                      <a:endParaRPr lang="ms-MY" sz="14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086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ms-MY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noProof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 Kolaborasi Industri (</a:t>
                      </a:r>
                      <a:r>
                        <a:rPr lang="ms-MY" sz="1400" b="1" u="none" strike="noStrike" kern="1200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ICP) (1%) jika ada</a:t>
                      </a:r>
                      <a:endParaRPr lang="ms-MY" sz="1400" b="1" u="none" strike="noStrike" kern="1200" noProof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XXX,XXX.XX</a:t>
                      </a:r>
                      <a:endParaRPr lang="ms-MY" sz="1400" b="0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508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ms-MY" sz="1400" b="1" noProof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8" marR="91448"/>
                </a:tc>
                <a:tc>
                  <a:txBody>
                    <a:bodyPr/>
                    <a:lstStyle/>
                    <a:p>
                      <a:pPr algn="r"/>
                      <a:r>
                        <a:rPr lang="ms-MY" sz="1400" b="1" noProof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JUMLAH KESELURUHAN</a:t>
                      </a:r>
                    </a:p>
                  </a:txBody>
                  <a:tcPr marL="91448" marR="9144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b="1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b="1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s-MY" sz="1400" b="1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X,XXX,XXX.XX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9697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33CD0-44AC-4F78-ABD4-3DCC5E83087A}"/>
              </a:ext>
            </a:extLst>
          </p:cNvPr>
          <p:cNvSpPr txBox="1">
            <a:spLocks/>
          </p:cNvSpPr>
          <p:nvPr/>
        </p:nvSpPr>
        <p:spPr>
          <a:xfrm>
            <a:off x="0" y="94826"/>
            <a:ext cx="12191999" cy="55795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4184" b="0" i="0" u="none" strike="noStrike" cap="none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46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ms-MY" sz="32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PERINCIAN KOS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22DA40D-A9F9-44B9-A0F6-C1377F9DA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480278"/>
              </p:ext>
            </p:extLst>
          </p:nvPr>
        </p:nvGraphicFramePr>
        <p:xfrm>
          <a:off x="316831" y="1110162"/>
          <a:ext cx="11661809" cy="26815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28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9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0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8704">
                  <a:extLst>
                    <a:ext uri="{9D8B030D-6E8A-4147-A177-3AD203B41FA5}">
                      <a16:colId xmlns:a16="http://schemas.microsoft.com/office/drawing/2014/main" val="1759243033"/>
                    </a:ext>
                  </a:extLst>
                </a:gridCol>
                <a:gridCol w="1635107">
                  <a:extLst>
                    <a:ext uri="{9D8B030D-6E8A-4147-A177-3AD203B41FA5}">
                      <a16:colId xmlns:a16="http://schemas.microsoft.com/office/drawing/2014/main" val="1837603491"/>
                    </a:ext>
                  </a:extLst>
                </a:gridCol>
                <a:gridCol w="30796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78391">
                <a:tc>
                  <a:txBody>
                    <a:bodyPr/>
                    <a:lstStyle/>
                    <a:p>
                      <a:pPr marL="9017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400" b="1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</a:t>
                      </a:r>
                      <a:endParaRPr lang="ms-MY" sz="1400" b="1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400" b="1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PERKARA</a:t>
                      </a:r>
                      <a:endParaRPr lang="ms-MY" sz="1400" b="1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667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400" b="1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KUANTITI</a:t>
                      </a:r>
                      <a:endParaRPr lang="ms-MY" sz="1400" b="1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400" b="1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HARGA SEUNIT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400" b="1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(RM)</a:t>
                      </a:r>
                      <a:endParaRPr lang="ms-MY" sz="1400" b="1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7142" marR="7142" marT="714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400" b="1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JUMLAH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ms-MY" sz="1400" b="1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(RM)</a:t>
                      </a:r>
                      <a:endParaRPr lang="ms-MY" sz="1400" b="1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7142" marR="7142" marT="714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CATATAN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ms-MY" sz="1400" b="1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7142" marR="7142" marT="7143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940">
                <a:tc gridSpan="5">
                  <a:txBody>
                    <a:bodyPr/>
                    <a:lstStyle/>
                    <a:p>
                      <a:pPr marL="342900" indent="-342900" algn="l" fontAlgn="ctr">
                        <a:lnSpc>
                          <a:spcPct val="100000"/>
                        </a:lnSpc>
                        <a:spcAft>
                          <a:spcPts val="0"/>
                        </a:spcAft>
                        <a:buAutoNum type="alphaUcParenBoth"/>
                      </a:pPr>
                      <a:r>
                        <a:rPr lang="ms-MY" sz="1400" b="1" strike="noStrike" noProof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PERKAKASAN</a:t>
                      </a:r>
                      <a:endParaRPr lang="ms-MY" sz="1400" b="1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7142" marR="7142" marT="7143" marB="0" anchor="ctr"/>
                </a:tc>
                <a:tc hMerge="1">
                  <a:txBody>
                    <a:bodyPr/>
                    <a:lstStyle/>
                    <a:p>
                      <a:pPr fontAlgn="ctr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endParaRPr lang="ms-MY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9523" marR="9523" marT="9524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ts val="1570"/>
                        </a:lnSpc>
                        <a:spcAft>
                          <a:spcPts val="0"/>
                        </a:spcAft>
                      </a:pPr>
                      <a:endParaRPr lang="ms-MY" sz="1400" b="1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7142" marR="7142" marT="714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1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ms-MY" sz="1400" b="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1.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ms-MY" sz="1400" b="1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Komputer Riba</a:t>
                      </a:r>
                    </a:p>
                    <a:p>
                      <a:r>
                        <a:rPr lang="ms-MY" sz="1400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Spesifikasi Minimum atau setara :-</a:t>
                      </a:r>
                    </a:p>
                    <a:p>
                      <a:pPr marL="115888" lvl="0" indent="-115888">
                        <a:buFont typeface="Arial" panose="020B0604020202020204" pitchFamily="34" charset="0"/>
                        <a:buChar char="•"/>
                      </a:pPr>
                      <a:r>
                        <a:rPr lang="ms-MY" sz="1400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CPU: </a:t>
                      </a:r>
                      <a:r>
                        <a:rPr lang="ms-MY" sz="1400" i="1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Intel core i7 (2.6GHz) Latest Generation</a:t>
                      </a:r>
                    </a:p>
                    <a:p>
                      <a:pPr marL="115888" lvl="0" indent="-115888">
                        <a:buFont typeface="Arial" panose="020B0604020202020204" pitchFamily="34" charset="0"/>
                        <a:buChar char="•"/>
                      </a:pPr>
                      <a:r>
                        <a:rPr lang="ms-MY" sz="1400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RAM: 16GB </a:t>
                      </a:r>
                    </a:p>
                    <a:p>
                      <a:pPr marL="115888" lvl="0" indent="-115888">
                        <a:buFont typeface="Arial" panose="020B0604020202020204" pitchFamily="34" charset="0"/>
                        <a:buChar char="•"/>
                      </a:pPr>
                      <a:r>
                        <a:rPr lang="ms-MY" sz="1400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HDD : 512GB SSD</a:t>
                      </a:r>
                    </a:p>
                    <a:p>
                      <a:pPr marL="115888" lvl="0" indent="-115888">
                        <a:buFont typeface="Arial" panose="020B0604020202020204" pitchFamily="34" charset="0"/>
                        <a:buChar char="•"/>
                      </a:pPr>
                      <a:r>
                        <a:rPr lang="ms-MY" sz="1400" kern="1200" noProof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Waranti: 3 tahun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ms-MY" sz="14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ms-MY" sz="14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XX,XXX.XX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ms-MY" sz="14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XXX,XXX.XX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ms-MY" sz="1400" u="sng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Lokasi Penempatan</a:t>
                      </a:r>
                      <a:r>
                        <a:rPr lang="ms-MY" sz="140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 XXXX (XX unit) dan XXX (XX unit)</a:t>
                      </a:r>
                      <a:endParaRPr lang="ms-MY" sz="1400" baseline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u="sng" baseline="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Kegunaan:</a:t>
                      </a:r>
                      <a:r>
                        <a:rPr lang="ms-MY" sz="1400" u="none" baseline="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400050" indent="-303213" algn="just" fontAlgn="ctr">
                        <a:buFont typeface="+mj-lt"/>
                        <a:buAutoNum type="romanLcPeriod"/>
                      </a:pPr>
                      <a:r>
                        <a:rPr lang="ms-MY" sz="1400" u="none" strike="noStrike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XXXXXXX</a:t>
                      </a:r>
                      <a:endParaRPr lang="ms-MY" sz="1400" u="none" strike="noStrike" baseline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00050" indent="-303213" algn="just" fontAlgn="ctr">
                        <a:buFont typeface="+mj-lt"/>
                        <a:buAutoNum type="romanLcPeriod"/>
                      </a:pPr>
                      <a:endParaRPr lang="ms-MY" sz="1400" u="none" strike="noStrike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ms-MY" sz="1400" b="1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400" b="1" strike="noStrike" noProof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JUMLAH (A) PERKAKASAN</a:t>
                      </a:r>
                      <a:endParaRPr lang="ms-MY" sz="1400" b="1" i="0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ms-MY" sz="1400" noProof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XXX,XXX.XX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ms-MY" sz="1400" b="1" i="1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6CA0E0C-4EA9-4E1E-A01E-4C977F66E698}"/>
              </a:ext>
            </a:extLst>
          </p:cNvPr>
          <p:cNvSpPr txBox="1"/>
          <p:nvPr/>
        </p:nvSpPr>
        <p:spPr>
          <a:xfrm rot="1243883">
            <a:off x="2668116" y="2341513"/>
            <a:ext cx="725801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500" dirty="0">
                <a:solidFill>
                  <a:schemeClr val="bg1">
                    <a:lumMod val="75000"/>
                  </a:schemeClr>
                </a:solidFill>
                <a:latin typeface="Arial Black" panose="020B0A04020102020204" pitchFamily="34" charset="0"/>
              </a:rPr>
              <a:t>CONTOH</a:t>
            </a:r>
          </a:p>
        </p:txBody>
      </p:sp>
    </p:spTree>
    <p:extLst>
      <p:ext uri="{BB962C8B-B14F-4D97-AF65-F5344CB8AC3E}">
        <p14:creationId xmlns:p14="http://schemas.microsoft.com/office/powerpoint/2010/main" val="3006111142"/>
      </p:ext>
    </p:extLst>
  </p:cSld>
  <p:clrMapOvr>
    <a:masterClrMapping/>
  </p:clrMapOvr>
</p:sld>
</file>

<file path=ppt/theme/theme1.xml><?xml version="1.0" encoding="utf-8"?>
<a:theme xmlns:a="http://schemas.openxmlformats.org/drawingml/2006/main" name="1_V1 B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RetrospectVTI">
  <a:themeElements>
    <a:clrScheme name="Custom 34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684AD07F-3241-437B-B2A6-66D62B8C6EF7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FBB0734-8984-492E-88E3-8CB5ACDDC815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143B6CA2-8DCA-4D25-8056-9C13B4C07D0B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C643F689-03ED-4F63-B6D0-CD7520EE7AC2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08E3E3EC-4E3F-4C9A-8A8E-2E280BC1B7AE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0CC2EA25-899B-4033-85C5-BD70C0F1E480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4A7219EC-9863-4BCC-939E-CFE3739BAD98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14962</TotalTime>
  <Words>841</Words>
  <Application>Microsoft Office PowerPoint</Application>
  <PresentationFormat>Widescreen</PresentationFormat>
  <Paragraphs>256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Arial Black</vt:lpstr>
      <vt:lpstr>Bookman Old Style</vt:lpstr>
      <vt:lpstr>Calibri</vt:lpstr>
      <vt:lpstr>Libre Franklin</vt:lpstr>
      <vt:lpstr>Segoe UI</vt:lpstr>
      <vt:lpstr>Tahoma</vt:lpstr>
      <vt:lpstr>Times New Roman</vt:lpstr>
      <vt:lpstr>Wingdings</vt:lpstr>
      <vt:lpstr>1_V1 BM</vt:lpstr>
      <vt:lpstr>1_RetrospectVTI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Nornadiah Mohd Khalid</cp:lastModifiedBy>
  <cp:revision>971</cp:revision>
  <cp:lastPrinted>2024-05-20T02:45:34Z</cp:lastPrinted>
  <dcterms:created xsi:type="dcterms:W3CDTF">2018-08-20T07:22:02Z</dcterms:created>
  <dcterms:modified xsi:type="dcterms:W3CDTF">2025-12-02T04:22:29Z</dcterms:modified>
</cp:coreProperties>
</file>